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5" r:id="rId1"/>
  </p:sldMasterIdLst>
  <p:notesMasterIdLst>
    <p:notesMasterId r:id="rId51"/>
  </p:notes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7" r:id="rId9"/>
    <p:sldId id="273" r:id="rId10"/>
    <p:sldId id="268" r:id="rId11"/>
    <p:sldId id="269" r:id="rId12"/>
    <p:sldId id="270" r:id="rId13"/>
    <p:sldId id="271" r:id="rId14"/>
    <p:sldId id="272" r:id="rId15"/>
    <p:sldId id="274" r:id="rId16"/>
    <p:sldId id="275" r:id="rId17"/>
    <p:sldId id="265" r:id="rId18"/>
    <p:sldId id="276" r:id="rId19"/>
    <p:sldId id="277" r:id="rId20"/>
    <p:sldId id="278" r:id="rId21"/>
    <p:sldId id="279" r:id="rId22"/>
    <p:sldId id="280" r:id="rId23"/>
    <p:sldId id="281" r:id="rId24"/>
    <p:sldId id="282" r:id="rId25"/>
    <p:sldId id="283" r:id="rId26"/>
    <p:sldId id="284" r:id="rId27"/>
    <p:sldId id="285" r:id="rId28"/>
    <p:sldId id="286" r:id="rId29"/>
    <p:sldId id="287" r:id="rId30"/>
    <p:sldId id="288" r:id="rId31"/>
    <p:sldId id="289" r:id="rId32"/>
    <p:sldId id="290" r:id="rId33"/>
    <p:sldId id="291" r:id="rId34"/>
    <p:sldId id="292" r:id="rId35"/>
    <p:sldId id="293" r:id="rId36"/>
    <p:sldId id="294" r:id="rId37"/>
    <p:sldId id="295" r:id="rId38"/>
    <p:sldId id="296" r:id="rId39"/>
    <p:sldId id="297" r:id="rId40"/>
    <p:sldId id="305" r:id="rId41"/>
    <p:sldId id="306" r:id="rId42"/>
    <p:sldId id="298" r:id="rId43"/>
    <p:sldId id="299" r:id="rId44"/>
    <p:sldId id="300" r:id="rId45"/>
    <p:sldId id="303" r:id="rId46"/>
    <p:sldId id="301" r:id="rId47"/>
    <p:sldId id="302" r:id="rId48"/>
    <p:sldId id="304" r:id="rId49"/>
    <p:sldId id="266" r:id="rId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5CDC4B6-7FB7-42B7-9D12-C250E0DF661F}" v="23" dt="2022-05-25T07:52:58.08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microsoft.com/office/2015/10/relationships/revisionInfo" Target="revisionInfo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bddoo272@gmail.com" userId="55575d643083b450" providerId="LiveId" clId="{65CDC4B6-7FB7-42B7-9D12-C250E0DF661F}"/>
    <pc:docChg chg="undo redo custSel addSld delSld modSld addMainMaster delMainMaster">
      <pc:chgData name="abddoo272@gmail.com" userId="55575d643083b450" providerId="LiveId" clId="{65CDC4B6-7FB7-42B7-9D12-C250E0DF661F}" dt="2022-06-01T22:20:50.791" v="387" actId="47"/>
      <pc:docMkLst>
        <pc:docMk/>
      </pc:docMkLst>
      <pc:sldChg chg="addSp delSp modSp new mod setBg modClrScheme addAnim delAnim modAnim chgLayout">
        <pc:chgData name="abddoo272@gmail.com" userId="55575d643083b450" providerId="LiveId" clId="{65CDC4B6-7FB7-42B7-9D12-C250E0DF661F}" dt="2022-05-25T07:31:10.438" v="384"/>
        <pc:sldMkLst>
          <pc:docMk/>
          <pc:sldMk cId="3684548524" sldId="256"/>
        </pc:sldMkLst>
        <pc:spChg chg="mod">
          <ac:chgData name="abddoo272@gmail.com" userId="55575d643083b450" providerId="LiveId" clId="{65CDC4B6-7FB7-42B7-9D12-C250E0DF661F}" dt="2022-05-25T07:31:10.438" v="384"/>
          <ac:spMkLst>
            <pc:docMk/>
            <pc:sldMk cId="3684548524" sldId="256"/>
            <ac:spMk id="2" creationId="{36F78306-FE90-0B74-EED2-17942B9F8612}"/>
          </ac:spMkLst>
        </pc:spChg>
        <pc:spChg chg="mod">
          <ac:chgData name="abddoo272@gmail.com" userId="55575d643083b450" providerId="LiveId" clId="{65CDC4B6-7FB7-42B7-9D12-C250E0DF661F}" dt="2022-05-24T20:58:37.206" v="359" actId="207"/>
          <ac:spMkLst>
            <pc:docMk/>
            <pc:sldMk cId="3684548524" sldId="256"/>
            <ac:spMk id="3" creationId="{436800FB-3C39-47B7-E7F4-5D5B81E0DF17}"/>
          </ac:spMkLst>
        </pc:spChg>
        <pc:spChg chg="add">
          <ac:chgData name="abddoo272@gmail.com" userId="55575d643083b450" providerId="LiveId" clId="{65CDC4B6-7FB7-42B7-9D12-C250E0DF661F}" dt="2022-05-24T20:38:46.850" v="25" actId="26606"/>
          <ac:spMkLst>
            <pc:docMk/>
            <pc:sldMk cId="3684548524" sldId="256"/>
            <ac:spMk id="5" creationId="{4187D111-0A9D-421B-84EB-FC5811C3A931}"/>
          </ac:spMkLst>
        </pc:spChg>
        <pc:spChg chg="add del">
          <ac:chgData name="abddoo272@gmail.com" userId="55575d643083b450" providerId="LiveId" clId="{65CDC4B6-7FB7-42B7-9D12-C250E0DF661F}" dt="2022-05-24T20:29:59.709" v="5" actId="26606"/>
          <ac:spMkLst>
            <pc:docMk/>
            <pc:sldMk cId="3684548524" sldId="256"/>
            <ac:spMk id="9" creationId="{729F2144-48B7-4730-955E-365ECED3ABE0}"/>
          </ac:spMkLst>
        </pc:spChg>
        <pc:spChg chg="add del">
          <ac:chgData name="abddoo272@gmail.com" userId="55575d643083b450" providerId="LiveId" clId="{65CDC4B6-7FB7-42B7-9D12-C250E0DF661F}" dt="2022-05-24T20:29:59.709" v="5" actId="26606"/>
          <ac:spMkLst>
            <pc:docMk/>
            <pc:sldMk cId="3684548524" sldId="256"/>
            <ac:spMk id="11" creationId="{E765FF50-D2F9-4A4F-86ED-F101E172BA93}"/>
          </ac:spMkLst>
        </pc:spChg>
        <pc:spChg chg="add del">
          <ac:chgData name="abddoo272@gmail.com" userId="55575d643083b450" providerId="LiveId" clId="{65CDC4B6-7FB7-42B7-9D12-C250E0DF661F}" dt="2022-05-24T20:29:59.709" v="5" actId="26606"/>
          <ac:spMkLst>
            <pc:docMk/>
            <pc:sldMk cId="3684548524" sldId="256"/>
            <ac:spMk id="13" creationId="{04D834C7-8223-43DA-AA30-E15A1BC7BB4E}"/>
          </ac:spMkLst>
        </pc:spChg>
        <pc:spChg chg="add del">
          <ac:chgData name="abddoo272@gmail.com" userId="55575d643083b450" providerId="LiveId" clId="{65CDC4B6-7FB7-42B7-9D12-C250E0DF661F}" dt="2022-05-24T20:29:59.709" v="5" actId="26606"/>
          <ac:spMkLst>
            <pc:docMk/>
            <pc:sldMk cId="3684548524" sldId="256"/>
            <ac:spMk id="15" creationId="{B62DE6C5-8EB8-4E41-B0FF-93563AA4C56C}"/>
          </ac:spMkLst>
        </pc:spChg>
        <pc:spChg chg="add del">
          <ac:chgData name="abddoo272@gmail.com" userId="55575d643083b450" providerId="LiveId" clId="{65CDC4B6-7FB7-42B7-9D12-C250E0DF661F}" dt="2022-05-24T20:30:09.807" v="7" actId="26606"/>
          <ac:spMkLst>
            <pc:docMk/>
            <pc:sldMk cId="3684548524" sldId="256"/>
            <ac:spMk id="17" creationId="{76AAB769-9635-4A0E-8861-BB3FE8396E58}"/>
          </ac:spMkLst>
        </pc:spChg>
        <pc:spChg chg="add del">
          <ac:chgData name="abddoo272@gmail.com" userId="55575d643083b450" providerId="LiveId" clId="{65CDC4B6-7FB7-42B7-9D12-C250E0DF661F}" dt="2022-05-24T20:30:17.278" v="10" actId="26606"/>
          <ac:spMkLst>
            <pc:docMk/>
            <pc:sldMk cId="3684548524" sldId="256"/>
            <ac:spMk id="43" creationId="{9733A6A7-E7EE-42C5-88DE-B09D16B38C13}"/>
          </ac:spMkLst>
        </pc:spChg>
        <pc:spChg chg="add del">
          <ac:chgData name="abddoo272@gmail.com" userId="55575d643083b450" providerId="LiveId" clId="{65CDC4B6-7FB7-42B7-9D12-C250E0DF661F}" dt="2022-05-24T20:30:17.278" v="10" actId="26606"/>
          <ac:spMkLst>
            <pc:docMk/>
            <pc:sldMk cId="3684548524" sldId="256"/>
            <ac:spMk id="44" creationId="{94D786EB-944C-47D5-B631-899F4029B02E}"/>
          </ac:spMkLst>
        </pc:spChg>
        <pc:spChg chg="add del">
          <ac:chgData name="abddoo272@gmail.com" userId="55575d643083b450" providerId="LiveId" clId="{65CDC4B6-7FB7-42B7-9D12-C250E0DF661F}" dt="2022-05-24T20:30:17.278" v="10" actId="26606"/>
          <ac:spMkLst>
            <pc:docMk/>
            <pc:sldMk cId="3684548524" sldId="256"/>
            <ac:spMk id="45" creationId="{BA6285CA-6AFA-4F27-AFB5-1B32CDE09B1A}"/>
          </ac:spMkLst>
        </pc:spChg>
        <pc:spChg chg="add">
          <ac:chgData name="abddoo272@gmail.com" userId="55575d643083b450" providerId="LiveId" clId="{65CDC4B6-7FB7-42B7-9D12-C250E0DF661F}" dt="2022-05-24T20:38:46.850" v="25" actId="26606"/>
          <ac:spMkLst>
            <pc:docMk/>
            <pc:sldMk cId="3684548524" sldId="256"/>
            <ac:spMk id="49" creationId="{D2BA0570-7BB5-4FB7-B41A-048CE0327BAC}"/>
          </ac:spMkLst>
        </pc:spChg>
        <pc:spChg chg="add">
          <ac:chgData name="abddoo272@gmail.com" userId="55575d643083b450" providerId="LiveId" clId="{65CDC4B6-7FB7-42B7-9D12-C250E0DF661F}" dt="2022-05-24T20:38:46.850" v="25" actId="26606"/>
          <ac:spMkLst>
            <pc:docMk/>
            <pc:sldMk cId="3684548524" sldId="256"/>
            <ac:spMk id="50" creationId="{729E7B49-E1D9-4EAE-8B30-D958A9580767}"/>
          </ac:spMkLst>
        </pc:spChg>
        <pc:spChg chg="add del">
          <ac:chgData name="abddoo272@gmail.com" userId="55575d643083b450" providerId="LiveId" clId="{65CDC4B6-7FB7-42B7-9D12-C250E0DF661F}" dt="2022-05-24T20:30:21.171" v="12" actId="26606"/>
          <ac:spMkLst>
            <pc:docMk/>
            <pc:sldMk cId="3684548524" sldId="256"/>
            <ac:spMk id="53" creationId="{9E433CB3-EAB2-4842-A1DD-7BC051B55670}"/>
          </ac:spMkLst>
        </pc:spChg>
        <pc:spChg chg="add del">
          <ac:chgData name="abddoo272@gmail.com" userId="55575d643083b450" providerId="LiveId" clId="{65CDC4B6-7FB7-42B7-9D12-C250E0DF661F}" dt="2022-05-24T20:30:21.171" v="12" actId="26606"/>
          <ac:spMkLst>
            <pc:docMk/>
            <pc:sldMk cId="3684548524" sldId="256"/>
            <ac:spMk id="55" creationId="{B72D6322-BB79-455D-9295-EC9B9FA9D525}"/>
          </ac:spMkLst>
        </pc:spChg>
        <pc:spChg chg="add del">
          <ac:chgData name="abddoo272@gmail.com" userId="55575d643083b450" providerId="LiveId" clId="{65CDC4B6-7FB7-42B7-9D12-C250E0DF661F}" dt="2022-05-24T20:30:36.923" v="15" actId="26606"/>
          <ac:spMkLst>
            <pc:docMk/>
            <pc:sldMk cId="3684548524" sldId="256"/>
            <ac:spMk id="57" creationId="{9733A6A7-E7EE-42C5-88DE-B09D16B38C13}"/>
          </ac:spMkLst>
        </pc:spChg>
        <pc:spChg chg="add del">
          <ac:chgData name="abddoo272@gmail.com" userId="55575d643083b450" providerId="LiveId" clId="{65CDC4B6-7FB7-42B7-9D12-C250E0DF661F}" dt="2022-05-24T20:30:36.923" v="15" actId="26606"/>
          <ac:spMkLst>
            <pc:docMk/>
            <pc:sldMk cId="3684548524" sldId="256"/>
            <ac:spMk id="58" creationId="{BA6285CA-6AFA-4F27-AFB5-1B32CDE09B1A}"/>
          </ac:spMkLst>
        </pc:spChg>
        <pc:spChg chg="add del">
          <ac:chgData name="abddoo272@gmail.com" userId="55575d643083b450" providerId="LiveId" clId="{65CDC4B6-7FB7-42B7-9D12-C250E0DF661F}" dt="2022-05-24T20:30:36.923" v="15" actId="26606"/>
          <ac:spMkLst>
            <pc:docMk/>
            <pc:sldMk cId="3684548524" sldId="256"/>
            <ac:spMk id="64" creationId="{94D786EB-944C-47D5-B631-899F4029B02E}"/>
          </ac:spMkLst>
        </pc:spChg>
        <pc:spChg chg="add del">
          <ac:chgData name="abddoo272@gmail.com" userId="55575d643083b450" providerId="LiveId" clId="{65CDC4B6-7FB7-42B7-9D12-C250E0DF661F}" dt="2022-05-24T20:31:32.212" v="24" actId="26606"/>
          <ac:spMkLst>
            <pc:docMk/>
            <pc:sldMk cId="3684548524" sldId="256"/>
            <ac:spMk id="67" creationId="{F2E5B6AE-5EFE-45F0-A2AE-ED771CA3D7DD}"/>
          </ac:spMkLst>
        </pc:spChg>
        <pc:spChg chg="add del">
          <ac:chgData name="abddoo272@gmail.com" userId="55575d643083b450" providerId="LiveId" clId="{65CDC4B6-7FB7-42B7-9D12-C250E0DF661F}" dt="2022-05-24T20:31:27.904" v="22" actId="26606"/>
          <ac:spMkLst>
            <pc:docMk/>
            <pc:sldMk cId="3684548524" sldId="256"/>
            <ac:spMk id="74" creationId="{729F2144-48B7-4730-955E-365ECED3ABE0}"/>
          </ac:spMkLst>
        </pc:spChg>
        <pc:spChg chg="add del">
          <ac:chgData name="abddoo272@gmail.com" userId="55575d643083b450" providerId="LiveId" clId="{65CDC4B6-7FB7-42B7-9D12-C250E0DF661F}" dt="2022-05-24T20:31:27.904" v="22" actId="26606"/>
          <ac:spMkLst>
            <pc:docMk/>
            <pc:sldMk cId="3684548524" sldId="256"/>
            <ac:spMk id="76" creationId="{E765FF50-D2F9-4A4F-86ED-F101E172BA93}"/>
          </ac:spMkLst>
        </pc:spChg>
        <pc:grpChg chg="add">
          <ac:chgData name="abddoo272@gmail.com" userId="55575d643083b450" providerId="LiveId" clId="{65CDC4B6-7FB7-42B7-9D12-C250E0DF661F}" dt="2022-05-24T20:38:46.850" v="25" actId="26606"/>
          <ac:grpSpMkLst>
            <pc:docMk/>
            <pc:sldMk cId="3684548524" sldId="256"/>
            <ac:grpSpMk id="6" creationId="{A0064D7E-06DA-49C2-98D1-4C063EBE9ECE}"/>
          </ac:grpSpMkLst>
        </pc:grpChg>
        <pc:grpChg chg="add del">
          <ac:chgData name="abddoo272@gmail.com" userId="55575d643083b450" providerId="LiveId" clId="{65CDC4B6-7FB7-42B7-9D12-C250E0DF661F}" dt="2022-05-24T20:30:17.278" v="10" actId="26606"/>
          <ac:grpSpMkLst>
            <pc:docMk/>
            <pc:sldMk cId="3684548524" sldId="256"/>
            <ac:grpSpMk id="46" creationId="{91108A0F-8C78-4294-B028-9F09581FC0A3}"/>
          </ac:grpSpMkLst>
        </pc:grpChg>
        <pc:grpChg chg="add del">
          <ac:chgData name="abddoo272@gmail.com" userId="55575d643083b450" providerId="LiveId" clId="{65CDC4B6-7FB7-42B7-9D12-C250E0DF661F}" dt="2022-05-24T20:30:36.923" v="15" actId="26606"/>
          <ac:grpSpMkLst>
            <pc:docMk/>
            <pc:sldMk cId="3684548524" sldId="256"/>
            <ac:grpSpMk id="59" creationId="{91108A0F-8C78-4294-B028-9F09581FC0A3}"/>
          </ac:grpSpMkLst>
        </pc:grpChg>
        <pc:picChg chg="add del">
          <ac:chgData name="abddoo272@gmail.com" userId="55575d643083b450" providerId="LiveId" clId="{65CDC4B6-7FB7-42B7-9D12-C250E0DF661F}" dt="2022-05-24T20:29:59.709" v="5" actId="26606"/>
          <ac:picMkLst>
            <pc:docMk/>
            <pc:sldMk cId="3684548524" sldId="256"/>
            <ac:picMk id="4" creationId="{9A3CB7D0-9EB8-8D84-164E-B07E2BC51165}"/>
          </ac:picMkLst>
        </pc:picChg>
        <pc:picChg chg="add del">
          <ac:chgData name="abddoo272@gmail.com" userId="55575d643083b450" providerId="LiveId" clId="{65CDC4B6-7FB7-42B7-9D12-C250E0DF661F}" dt="2022-05-24T20:30:09.807" v="7" actId="26606"/>
          <ac:picMkLst>
            <pc:docMk/>
            <pc:sldMk cId="3684548524" sldId="256"/>
            <ac:picMk id="18" creationId="{DBF7BBCC-A085-493E-83D9-01D4F8E88929}"/>
          </ac:picMkLst>
        </pc:picChg>
        <pc:picChg chg="add del">
          <ac:chgData name="abddoo272@gmail.com" userId="55575d643083b450" providerId="LiveId" clId="{65CDC4B6-7FB7-42B7-9D12-C250E0DF661F}" dt="2022-05-24T20:30:09.807" v="7" actId="26606"/>
          <ac:picMkLst>
            <pc:docMk/>
            <pc:sldMk cId="3684548524" sldId="256"/>
            <ac:picMk id="19" creationId="{9A3267FB-5732-3051-05AA-358030E1547A}"/>
          </ac:picMkLst>
        </pc:picChg>
        <pc:picChg chg="add del">
          <ac:chgData name="abddoo272@gmail.com" userId="55575d643083b450" providerId="LiveId" clId="{65CDC4B6-7FB7-42B7-9D12-C250E0DF661F}" dt="2022-05-24T20:30:17.278" v="10" actId="26606"/>
          <ac:picMkLst>
            <pc:docMk/>
            <pc:sldMk cId="3684548524" sldId="256"/>
            <ac:picMk id="51" creationId="{78722A62-616A-D561-D9CD-5A0A64F757B8}"/>
          </ac:picMkLst>
        </pc:picChg>
        <pc:picChg chg="add">
          <ac:chgData name="abddoo272@gmail.com" userId="55575d643083b450" providerId="LiveId" clId="{65CDC4B6-7FB7-42B7-9D12-C250E0DF661F}" dt="2022-05-24T20:38:46.850" v="25" actId="26606"/>
          <ac:picMkLst>
            <pc:docMk/>
            <pc:sldMk cId="3684548524" sldId="256"/>
            <ac:picMk id="52" creationId="{D0D03268-D8C9-ABDC-FD11-42A3453B9DC2}"/>
          </ac:picMkLst>
        </pc:picChg>
        <pc:picChg chg="add del">
          <ac:chgData name="abddoo272@gmail.com" userId="55575d643083b450" providerId="LiveId" clId="{65CDC4B6-7FB7-42B7-9D12-C250E0DF661F}" dt="2022-05-24T20:30:21.171" v="12" actId="26606"/>
          <ac:picMkLst>
            <pc:docMk/>
            <pc:sldMk cId="3684548524" sldId="256"/>
            <ac:picMk id="54" creationId="{2FC5D27A-89D6-3260-EB7E-25FA65649B27}"/>
          </ac:picMkLst>
        </pc:picChg>
        <pc:picChg chg="add del">
          <ac:chgData name="abddoo272@gmail.com" userId="55575d643083b450" providerId="LiveId" clId="{65CDC4B6-7FB7-42B7-9D12-C250E0DF661F}" dt="2022-05-24T20:30:36.923" v="15" actId="26606"/>
          <ac:picMkLst>
            <pc:docMk/>
            <pc:sldMk cId="3684548524" sldId="256"/>
            <ac:picMk id="65" creationId="{78722A62-616A-D561-D9CD-5A0A64F757B8}"/>
          </ac:picMkLst>
        </pc:picChg>
        <pc:picChg chg="add del mod">
          <ac:chgData name="abddoo272@gmail.com" userId="55575d643083b450" providerId="LiveId" clId="{65CDC4B6-7FB7-42B7-9D12-C250E0DF661F}" dt="2022-05-24T20:31:32.212" v="24" actId="26606"/>
          <ac:picMkLst>
            <pc:docMk/>
            <pc:sldMk cId="3684548524" sldId="256"/>
            <ac:picMk id="69" creationId="{55BFE0EF-F132-45E6-457A-C95BAFC2DEFF}"/>
          </ac:picMkLst>
        </pc:picChg>
        <pc:picChg chg="add del">
          <ac:chgData name="abddoo272@gmail.com" userId="55575d643083b450" providerId="LiveId" clId="{65CDC4B6-7FB7-42B7-9D12-C250E0DF661F}" dt="2022-05-24T20:31:27.904" v="22" actId="26606"/>
          <ac:picMkLst>
            <pc:docMk/>
            <pc:sldMk cId="3684548524" sldId="256"/>
            <ac:picMk id="78" creationId="{FFECA84E-1776-4B03-9261-CF74A291DF06}"/>
          </ac:picMkLst>
        </pc:picChg>
        <pc:picChg chg="add del">
          <ac:chgData name="abddoo272@gmail.com" userId="55575d643083b450" providerId="LiveId" clId="{65CDC4B6-7FB7-42B7-9D12-C250E0DF661F}" dt="2022-05-24T20:31:27.904" v="22" actId="26606"/>
          <ac:picMkLst>
            <pc:docMk/>
            <pc:sldMk cId="3684548524" sldId="256"/>
            <ac:picMk id="80" creationId="{2BFFF490-82EC-4000-BB36-A67FD39E3AD1}"/>
          </ac:picMkLst>
        </pc:picChg>
        <pc:cxnChg chg="add del">
          <ac:chgData name="abddoo272@gmail.com" userId="55575d643083b450" providerId="LiveId" clId="{65CDC4B6-7FB7-42B7-9D12-C250E0DF661F}" dt="2022-05-24T20:31:32.212" v="24" actId="26606"/>
          <ac:cxnSpMkLst>
            <pc:docMk/>
            <pc:sldMk cId="3684548524" sldId="256"/>
            <ac:cxnSpMk id="68" creationId="{D255B435-D9F3-4A31-B89E-36741390DB4B}"/>
          </ac:cxnSpMkLst>
        </pc:cxnChg>
      </pc:sldChg>
      <pc:sldChg chg="new del">
        <pc:chgData name="abddoo272@gmail.com" userId="55575d643083b450" providerId="LiveId" clId="{65CDC4B6-7FB7-42B7-9D12-C250E0DF661F}" dt="2022-05-24T20:31:27.358" v="21" actId="680"/>
        <pc:sldMkLst>
          <pc:docMk/>
          <pc:sldMk cId="1954199329" sldId="257"/>
        </pc:sldMkLst>
      </pc:sldChg>
      <pc:sldChg chg="addSp delSp modSp new mod setBg">
        <pc:chgData name="abddoo272@gmail.com" userId="55575d643083b450" providerId="LiveId" clId="{65CDC4B6-7FB7-42B7-9D12-C250E0DF661F}" dt="2022-05-24T21:26:31.082" v="364" actId="26606"/>
        <pc:sldMkLst>
          <pc:docMk/>
          <pc:sldMk cId="4009400508" sldId="257"/>
        </pc:sldMkLst>
        <pc:spChg chg="mod">
          <ac:chgData name="abddoo272@gmail.com" userId="55575d643083b450" providerId="LiveId" clId="{65CDC4B6-7FB7-42B7-9D12-C250E0DF661F}" dt="2022-05-24T21:14:28.330" v="361" actId="26606"/>
          <ac:spMkLst>
            <pc:docMk/>
            <pc:sldMk cId="4009400508" sldId="257"/>
            <ac:spMk id="2" creationId="{A9F7CCEF-6257-A849-76B4-25A7FCACC321}"/>
          </ac:spMkLst>
        </pc:spChg>
        <pc:spChg chg="add del">
          <ac:chgData name="abddoo272@gmail.com" userId="55575d643083b450" providerId="LiveId" clId="{65CDC4B6-7FB7-42B7-9D12-C250E0DF661F}" dt="2022-05-24T21:26:31.082" v="364" actId="26606"/>
          <ac:spMkLst>
            <pc:docMk/>
            <pc:sldMk cId="4009400508" sldId="257"/>
            <ac:spMk id="104" creationId="{2437C4A8-8E3A-4ADA-93B9-64737CE1ABB1}"/>
          </ac:spMkLst>
        </pc:spChg>
        <pc:spChg chg="add del">
          <ac:chgData name="abddoo272@gmail.com" userId="55575d643083b450" providerId="LiveId" clId="{65CDC4B6-7FB7-42B7-9D12-C250E0DF661F}" dt="2022-05-24T21:26:31.082" v="364" actId="26606"/>
          <ac:spMkLst>
            <pc:docMk/>
            <pc:sldMk cId="4009400508" sldId="257"/>
            <ac:spMk id="106" creationId="{13B6DAC6-0186-4D62-AD69-90B9C0411EA3}"/>
          </ac:spMkLst>
        </pc:spChg>
        <pc:spChg chg="add del">
          <ac:chgData name="abddoo272@gmail.com" userId="55575d643083b450" providerId="LiveId" clId="{65CDC4B6-7FB7-42B7-9D12-C250E0DF661F}" dt="2022-05-24T21:26:31.082" v="364" actId="26606"/>
          <ac:spMkLst>
            <pc:docMk/>
            <pc:sldMk cId="4009400508" sldId="257"/>
            <ac:spMk id="141" creationId="{429C64BC-8915-422E-9361-EE04C48FFD40}"/>
          </ac:spMkLst>
        </pc:spChg>
        <pc:spChg chg="add">
          <ac:chgData name="abddoo272@gmail.com" userId="55575d643083b450" providerId="LiveId" clId="{65CDC4B6-7FB7-42B7-9D12-C250E0DF661F}" dt="2022-05-24T21:26:31.082" v="364" actId="26606"/>
          <ac:spMkLst>
            <pc:docMk/>
            <pc:sldMk cId="4009400508" sldId="257"/>
            <ac:spMk id="234" creationId="{2437C4A8-8E3A-4ADA-93B9-64737CE1ABB1}"/>
          </ac:spMkLst>
        </pc:spChg>
        <pc:spChg chg="add">
          <ac:chgData name="abddoo272@gmail.com" userId="55575d643083b450" providerId="LiveId" clId="{65CDC4B6-7FB7-42B7-9D12-C250E0DF661F}" dt="2022-05-24T21:26:31.082" v="364" actId="26606"/>
          <ac:spMkLst>
            <pc:docMk/>
            <pc:sldMk cId="4009400508" sldId="257"/>
            <ac:spMk id="236" creationId="{13B6DAC6-0186-4D62-AD69-90B9C0411EA3}"/>
          </ac:spMkLst>
        </pc:spChg>
        <pc:spChg chg="add">
          <ac:chgData name="abddoo272@gmail.com" userId="55575d643083b450" providerId="LiveId" clId="{65CDC4B6-7FB7-42B7-9D12-C250E0DF661F}" dt="2022-05-24T21:26:31.082" v="364" actId="26606"/>
          <ac:spMkLst>
            <pc:docMk/>
            <pc:sldMk cId="4009400508" sldId="257"/>
            <ac:spMk id="271" creationId="{429C64BC-8915-422E-9361-EE04C48FFD40}"/>
          </ac:spMkLst>
        </pc:spChg>
        <pc:grpChg chg="add del">
          <ac:chgData name="abddoo272@gmail.com" userId="55575d643083b450" providerId="LiveId" clId="{65CDC4B6-7FB7-42B7-9D12-C250E0DF661F}" dt="2022-05-24T21:26:31.082" v="364" actId="26606"/>
          <ac:grpSpMkLst>
            <pc:docMk/>
            <pc:sldMk cId="4009400508" sldId="257"/>
            <ac:grpSpMk id="71" creationId="{748618E9-EE2D-4864-9EEE-58939BD4FBBA}"/>
          </ac:grpSpMkLst>
        </pc:grpChg>
        <pc:grpChg chg="add del">
          <ac:chgData name="abddoo272@gmail.com" userId="55575d643083b450" providerId="LiveId" clId="{65CDC4B6-7FB7-42B7-9D12-C250E0DF661F}" dt="2022-05-24T21:26:31.082" v="364" actId="26606"/>
          <ac:grpSpMkLst>
            <pc:docMk/>
            <pc:sldMk cId="4009400508" sldId="257"/>
            <ac:grpSpMk id="108" creationId="{A0297160-077C-4B0C-9F1E-6519CEDB84C4}"/>
          </ac:grpSpMkLst>
        </pc:grpChg>
        <pc:grpChg chg="add">
          <ac:chgData name="abddoo272@gmail.com" userId="55575d643083b450" providerId="LiveId" clId="{65CDC4B6-7FB7-42B7-9D12-C250E0DF661F}" dt="2022-05-24T21:26:31.082" v="364" actId="26606"/>
          <ac:grpSpMkLst>
            <pc:docMk/>
            <pc:sldMk cId="4009400508" sldId="257"/>
            <ac:grpSpMk id="201" creationId="{748618E9-EE2D-4864-9EEE-58939BD4FBBA}"/>
          </ac:grpSpMkLst>
        </pc:grpChg>
        <pc:grpChg chg="add">
          <ac:chgData name="abddoo272@gmail.com" userId="55575d643083b450" providerId="LiveId" clId="{65CDC4B6-7FB7-42B7-9D12-C250E0DF661F}" dt="2022-05-24T21:26:31.082" v="364" actId="26606"/>
          <ac:grpSpMkLst>
            <pc:docMk/>
            <pc:sldMk cId="4009400508" sldId="257"/>
            <ac:grpSpMk id="238" creationId="{A0297160-077C-4B0C-9F1E-6519CEDB84C4}"/>
          </ac:grpSpMkLst>
        </pc:grpChg>
        <pc:picChg chg="add del mod">
          <ac:chgData name="abddoo272@gmail.com" userId="55575d643083b450" providerId="LiveId" clId="{65CDC4B6-7FB7-42B7-9D12-C250E0DF661F}" dt="2022-05-24T21:26:21.113" v="362" actId="478"/>
          <ac:picMkLst>
            <pc:docMk/>
            <pc:sldMk cId="4009400508" sldId="257"/>
            <ac:picMk id="1026" creationId="{5467C849-0428-B4BC-7DC7-6CE7D1FA9FC7}"/>
          </ac:picMkLst>
        </pc:picChg>
        <pc:picChg chg="add mod">
          <ac:chgData name="abddoo272@gmail.com" userId="55575d643083b450" providerId="LiveId" clId="{65CDC4B6-7FB7-42B7-9D12-C250E0DF661F}" dt="2022-05-24T21:26:31.082" v="364" actId="26606"/>
          <ac:picMkLst>
            <pc:docMk/>
            <pc:sldMk cId="4009400508" sldId="257"/>
            <ac:picMk id="1028" creationId="{3F1B07B0-4C60-530A-E164-7C439F4FB8F1}"/>
          </ac:picMkLst>
        </pc:picChg>
      </pc:sldChg>
      <pc:sldChg chg="addSp modSp new mod setBg">
        <pc:chgData name="abddoo272@gmail.com" userId="55575d643083b450" providerId="LiveId" clId="{65CDC4B6-7FB7-42B7-9D12-C250E0DF661F}" dt="2022-05-24T21:51:15.116" v="367" actId="14100"/>
        <pc:sldMkLst>
          <pc:docMk/>
          <pc:sldMk cId="3290823733" sldId="258"/>
        </pc:sldMkLst>
        <pc:spChg chg="mod">
          <ac:chgData name="abddoo272@gmail.com" userId="55575d643083b450" providerId="LiveId" clId="{65CDC4B6-7FB7-42B7-9D12-C250E0DF661F}" dt="2022-05-24T21:51:11.161" v="366" actId="26606"/>
          <ac:spMkLst>
            <pc:docMk/>
            <pc:sldMk cId="3290823733" sldId="258"/>
            <ac:spMk id="2" creationId="{4658E92A-520A-8B39-18FD-25E7F722D9C9}"/>
          </ac:spMkLst>
        </pc:spChg>
        <pc:spChg chg="add">
          <ac:chgData name="abddoo272@gmail.com" userId="55575d643083b450" providerId="LiveId" clId="{65CDC4B6-7FB7-42B7-9D12-C250E0DF661F}" dt="2022-05-24T21:51:11.161" v="366" actId="26606"/>
          <ac:spMkLst>
            <pc:docMk/>
            <pc:sldMk cId="3290823733" sldId="258"/>
            <ac:spMk id="104" creationId="{2437C4A8-8E3A-4ADA-93B9-64737CE1ABB1}"/>
          </ac:spMkLst>
        </pc:spChg>
        <pc:spChg chg="add">
          <ac:chgData name="abddoo272@gmail.com" userId="55575d643083b450" providerId="LiveId" clId="{65CDC4B6-7FB7-42B7-9D12-C250E0DF661F}" dt="2022-05-24T21:51:11.161" v="366" actId="26606"/>
          <ac:spMkLst>
            <pc:docMk/>
            <pc:sldMk cId="3290823733" sldId="258"/>
            <ac:spMk id="106" creationId="{13B6DAC6-0186-4D62-AD69-90B9C0411EA3}"/>
          </ac:spMkLst>
        </pc:spChg>
        <pc:spChg chg="add">
          <ac:chgData name="abddoo272@gmail.com" userId="55575d643083b450" providerId="LiveId" clId="{65CDC4B6-7FB7-42B7-9D12-C250E0DF661F}" dt="2022-05-24T21:51:11.161" v="366" actId="26606"/>
          <ac:spMkLst>
            <pc:docMk/>
            <pc:sldMk cId="3290823733" sldId="258"/>
            <ac:spMk id="141" creationId="{429C64BC-8915-422E-9361-EE04C48FFD40}"/>
          </ac:spMkLst>
        </pc:spChg>
        <pc:grpChg chg="add">
          <ac:chgData name="abddoo272@gmail.com" userId="55575d643083b450" providerId="LiveId" clId="{65CDC4B6-7FB7-42B7-9D12-C250E0DF661F}" dt="2022-05-24T21:51:11.161" v="366" actId="26606"/>
          <ac:grpSpMkLst>
            <pc:docMk/>
            <pc:sldMk cId="3290823733" sldId="258"/>
            <ac:grpSpMk id="71" creationId="{748618E9-EE2D-4864-9EEE-58939BD4FBBA}"/>
          </ac:grpSpMkLst>
        </pc:grpChg>
        <pc:grpChg chg="add">
          <ac:chgData name="abddoo272@gmail.com" userId="55575d643083b450" providerId="LiveId" clId="{65CDC4B6-7FB7-42B7-9D12-C250E0DF661F}" dt="2022-05-24T21:51:11.161" v="366" actId="26606"/>
          <ac:grpSpMkLst>
            <pc:docMk/>
            <pc:sldMk cId="3290823733" sldId="258"/>
            <ac:grpSpMk id="108" creationId="{A0297160-077C-4B0C-9F1E-6519CEDB84C4}"/>
          </ac:grpSpMkLst>
        </pc:grpChg>
        <pc:picChg chg="add mod">
          <ac:chgData name="abddoo272@gmail.com" userId="55575d643083b450" providerId="LiveId" clId="{65CDC4B6-7FB7-42B7-9D12-C250E0DF661F}" dt="2022-05-24T21:51:15.116" v="367" actId="14100"/>
          <ac:picMkLst>
            <pc:docMk/>
            <pc:sldMk cId="3290823733" sldId="258"/>
            <ac:picMk id="2050" creationId="{867FB92C-1D3C-94AF-3141-5729A4EDD8DB}"/>
          </ac:picMkLst>
        </pc:picChg>
      </pc:sldChg>
      <pc:sldChg chg="addSp modSp new mod">
        <pc:chgData name="abddoo272@gmail.com" userId="55575d643083b450" providerId="LiveId" clId="{65CDC4B6-7FB7-42B7-9D12-C250E0DF661F}" dt="2022-05-24T21:52:41.426" v="370" actId="14100"/>
        <pc:sldMkLst>
          <pc:docMk/>
          <pc:sldMk cId="1454601743" sldId="259"/>
        </pc:sldMkLst>
        <pc:spChg chg="mod">
          <ac:chgData name="abddoo272@gmail.com" userId="55575d643083b450" providerId="LiveId" clId="{65CDC4B6-7FB7-42B7-9D12-C250E0DF661F}" dt="2022-05-24T20:49:02.061" v="130" actId="20577"/>
          <ac:spMkLst>
            <pc:docMk/>
            <pc:sldMk cId="1454601743" sldId="259"/>
            <ac:spMk id="2" creationId="{248143AA-68D2-80E8-5E1F-9A0FB91C0F83}"/>
          </ac:spMkLst>
        </pc:spChg>
        <pc:picChg chg="add mod">
          <ac:chgData name="abddoo272@gmail.com" userId="55575d643083b450" providerId="LiveId" clId="{65CDC4B6-7FB7-42B7-9D12-C250E0DF661F}" dt="2022-05-24T21:52:41.426" v="370" actId="14100"/>
          <ac:picMkLst>
            <pc:docMk/>
            <pc:sldMk cId="1454601743" sldId="259"/>
            <ac:picMk id="3074" creationId="{EAD5156E-B770-6165-67B0-DED697DF789B}"/>
          </ac:picMkLst>
        </pc:picChg>
      </pc:sldChg>
      <pc:sldChg chg="addSp modSp new mod">
        <pc:chgData name="abddoo272@gmail.com" userId="55575d643083b450" providerId="LiveId" clId="{65CDC4B6-7FB7-42B7-9D12-C250E0DF661F}" dt="2022-05-24T22:32:58.167" v="377" actId="14100"/>
        <pc:sldMkLst>
          <pc:docMk/>
          <pc:sldMk cId="3429519478" sldId="260"/>
        </pc:sldMkLst>
        <pc:spChg chg="mod">
          <ac:chgData name="abddoo272@gmail.com" userId="55575d643083b450" providerId="LiveId" clId="{65CDC4B6-7FB7-42B7-9D12-C250E0DF661F}" dt="2022-05-24T22:32:54.230" v="375" actId="1076"/>
          <ac:spMkLst>
            <pc:docMk/>
            <pc:sldMk cId="3429519478" sldId="260"/>
            <ac:spMk id="2" creationId="{AF68D761-7EA7-332D-5E40-C4E0C8660861}"/>
          </ac:spMkLst>
        </pc:spChg>
        <pc:picChg chg="add mod">
          <ac:chgData name="abddoo272@gmail.com" userId="55575d643083b450" providerId="LiveId" clId="{65CDC4B6-7FB7-42B7-9D12-C250E0DF661F}" dt="2022-05-24T22:32:58.167" v="377" actId="14100"/>
          <ac:picMkLst>
            <pc:docMk/>
            <pc:sldMk cId="3429519478" sldId="260"/>
            <ac:picMk id="4098" creationId="{DA98ABC8-C553-410A-8DA0-05B49DFF181D}"/>
          </ac:picMkLst>
        </pc:picChg>
      </pc:sldChg>
      <pc:sldChg chg="modSp new del mod">
        <pc:chgData name="abddoo272@gmail.com" userId="55575d643083b450" providerId="LiveId" clId="{65CDC4B6-7FB7-42B7-9D12-C250E0DF661F}" dt="2022-05-24T21:52:55.221" v="371" actId="47"/>
        <pc:sldMkLst>
          <pc:docMk/>
          <pc:sldMk cId="4174809801" sldId="261"/>
        </pc:sldMkLst>
        <pc:spChg chg="mod">
          <ac:chgData name="abddoo272@gmail.com" userId="55575d643083b450" providerId="LiveId" clId="{65CDC4B6-7FB7-42B7-9D12-C250E0DF661F}" dt="2022-05-24T20:50:06.072" v="198" actId="20577"/>
          <ac:spMkLst>
            <pc:docMk/>
            <pc:sldMk cId="4174809801" sldId="261"/>
            <ac:spMk id="2" creationId="{CA381DD3-0AF1-F54E-CC6D-B45CCBEE65E1}"/>
          </ac:spMkLst>
        </pc:spChg>
      </pc:sldChg>
      <pc:sldChg chg="addSp modSp new mod">
        <pc:chgData name="abddoo272@gmail.com" userId="55575d643083b450" providerId="LiveId" clId="{65CDC4B6-7FB7-42B7-9D12-C250E0DF661F}" dt="2022-05-24T22:34:57.499" v="379" actId="1076"/>
        <pc:sldMkLst>
          <pc:docMk/>
          <pc:sldMk cId="2903668815" sldId="262"/>
        </pc:sldMkLst>
        <pc:spChg chg="mod">
          <ac:chgData name="abddoo272@gmail.com" userId="55575d643083b450" providerId="LiveId" clId="{65CDC4B6-7FB7-42B7-9D12-C250E0DF661F}" dt="2022-05-24T20:50:38.875" v="226" actId="20577"/>
          <ac:spMkLst>
            <pc:docMk/>
            <pc:sldMk cId="2903668815" sldId="262"/>
            <ac:spMk id="2" creationId="{7728C849-6E54-2923-72AC-7E201F675690}"/>
          </ac:spMkLst>
        </pc:spChg>
        <pc:picChg chg="add mod">
          <ac:chgData name="abddoo272@gmail.com" userId="55575d643083b450" providerId="LiveId" clId="{65CDC4B6-7FB7-42B7-9D12-C250E0DF661F}" dt="2022-05-24T22:34:57.499" v="379" actId="1076"/>
          <ac:picMkLst>
            <pc:docMk/>
            <pc:sldMk cId="2903668815" sldId="262"/>
            <ac:picMk id="5122" creationId="{A6FB0651-C5FB-D16C-AAF3-A9D509B0D02B}"/>
          </ac:picMkLst>
        </pc:picChg>
      </pc:sldChg>
      <pc:sldChg chg="addSp modSp new mod setBg addAnim modAnim">
        <pc:chgData name="abddoo272@gmail.com" userId="55575d643083b450" providerId="LiveId" clId="{65CDC4B6-7FB7-42B7-9D12-C250E0DF661F}" dt="2022-05-25T07:52:58.089" v="385"/>
        <pc:sldMkLst>
          <pc:docMk/>
          <pc:sldMk cId="1076003449" sldId="263"/>
        </pc:sldMkLst>
        <pc:spChg chg="mod">
          <ac:chgData name="abddoo272@gmail.com" userId="55575d643083b450" providerId="LiveId" clId="{65CDC4B6-7FB7-42B7-9D12-C250E0DF661F}" dt="2022-05-24T22:36:31.881" v="381" actId="26606"/>
          <ac:spMkLst>
            <pc:docMk/>
            <pc:sldMk cId="1076003449" sldId="263"/>
            <ac:spMk id="2" creationId="{81A91F46-AC74-0218-2D0F-A251714CB8FF}"/>
          </ac:spMkLst>
        </pc:spChg>
        <pc:spChg chg="add">
          <ac:chgData name="abddoo272@gmail.com" userId="55575d643083b450" providerId="LiveId" clId="{65CDC4B6-7FB7-42B7-9D12-C250E0DF661F}" dt="2022-05-24T22:36:31.881" v="381" actId="26606"/>
          <ac:spMkLst>
            <pc:docMk/>
            <pc:sldMk cId="1076003449" sldId="263"/>
            <ac:spMk id="40" creationId="{2437C4A8-8E3A-4ADA-93B9-64737CE1ABB1}"/>
          </ac:spMkLst>
        </pc:spChg>
        <pc:spChg chg="add">
          <ac:chgData name="abddoo272@gmail.com" userId="55575d643083b450" providerId="LiveId" clId="{65CDC4B6-7FB7-42B7-9D12-C250E0DF661F}" dt="2022-05-24T22:36:31.881" v="381" actId="26606"/>
          <ac:spMkLst>
            <pc:docMk/>
            <pc:sldMk cId="1076003449" sldId="263"/>
            <ac:spMk id="42" creationId="{BA6285CA-6AFA-4F27-AFB5-1B32CDE09B1A}"/>
          </ac:spMkLst>
        </pc:spChg>
        <pc:spChg chg="add">
          <ac:chgData name="abddoo272@gmail.com" userId="55575d643083b450" providerId="LiveId" clId="{65CDC4B6-7FB7-42B7-9D12-C250E0DF661F}" dt="2022-05-24T22:36:31.881" v="381" actId="26606"/>
          <ac:spMkLst>
            <pc:docMk/>
            <pc:sldMk cId="1076003449" sldId="263"/>
            <ac:spMk id="77" creationId="{1B82D339-163C-4586-A620-52BB056E6E69}"/>
          </ac:spMkLst>
        </pc:spChg>
        <pc:grpChg chg="add">
          <ac:chgData name="abddoo272@gmail.com" userId="55575d643083b450" providerId="LiveId" clId="{65CDC4B6-7FB7-42B7-9D12-C250E0DF661F}" dt="2022-05-24T22:36:31.881" v="381" actId="26606"/>
          <ac:grpSpMkLst>
            <pc:docMk/>
            <pc:sldMk cId="1076003449" sldId="263"/>
            <ac:grpSpMk id="7" creationId="{748618E9-EE2D-4864-9EEE-58939BD4FBBA}"/>
          </ac:grpSpMkLst>
        </pc:grpChg>
        <pc:grpChg chg="add">
          <ac:chgData name="abddoo272@gmail.com" userId="55575d643083b450" providerId="LiveId" clId="{65CDC4B6-7FB7-42B7-9D12-C250E0DF661F}" dt="2022-05-24T22:36:31.881" v="381" actId="26606"/>
          <ac:grpSpMkLst>
            <pc:docMk/>
            <pc:sldMk cId="1076003449" sldId="263"/>
            <ac:grpSpMk id="44" creationId="{5DBF4C08-1E63-4DF5-8493-1C3BBDCA3BBF}"/>
          </ac:grpSpMkLst>
        </pc:grpChg>
      </pc:sldChg>
      <pc:sldChg chg="addSp modSp new mod">
        <pc:chgData name="abddoo272@gmail.com" userId="55575d643083b450" providerId="LiveId" clId="{65CDC4B6-7FB7-42B7-9D12-C250E0DF661F}" dt="2022-05-24T20:52:04.038" v="270" actId="14100"/>
        <pc:sldMkLst>
          <pc:docMk/>
          <pc:sldMk cId="3280514397" sldId="264"/>
        </pc:sldMkLst>
        <pc:spChg chg="mod">
          <ac:chgData name="abddoo272@gmail.com" userId="55575d643083b450" providerId="LiveId" clId="{65CDC4B6-7FB7-42B7-9D12-C250E0DF661F}" dt="2022-05-24T20:51:21.768" v="256" actId="27636"/>
          <ac:spMkLst>
            <pc:docMk/>
            <pc:sldMk cId="3280514397" sldId="264"/>
            <ac:spMk id="2" creationId="{01C4EEE6-2AA4-8ACE-B649-3B1F58FB11B3}"/>
          </ac:spMkLst>
        </pc:spChg>
        <pc:spChg chg="add mod">
          <ac:chgData name="abddoo272@gmail.com" userId="55575d643083b450" providerId="LiveId" clId="{65CDC4B6-7FB7-42B7-9D12-C250E0DF661F}" dt="2022-05-24T20:52:04.038" v="270" actId="14100"/>
          <ac:spMkLst>
            <pc:docMk/>
            <pc:sldMk cId="3280514397" sldId="264"/>
            <ac:spMk id="3" creationId="{DE199601-D023-0213-CB8D-761254B97FBF}"/>
          </ac:spMkLst>
        </pc:spChg>
      </pc:sldChg>
      <pc:sldChg chg="addSp modSp new mod">
        <pc:chgData name="abddoo272@gmail.com" userId="55575d643083b450" providerId="LiveId" clId="{65CDC4B6-7FB7-42B7-9D12-C250E0DF661F}" dt="2022-05-24T20:53:03.081" v="298" actId="255"/>
        <pc:sldMkLst>
          <pc:docMk/>
          <pc:sldMk cId="973491674" sldId="265"/>
        </pc:sldMkLst>
        <pc:spChg chg="mod">
          <ac:chgData name="abddoo272@gmail.com" userId="55575d643083b450" providerId="LiveId" clId="{65CDC4B6-7FB7-42B7-9D12-C250E0DF661F}" dt="2022-05-24T20:52:28.315" v="295" actId="27636"/>
          <ac:spMkLst>
            <pc:docMk/>
            <pc:sldMk cId="973491674" sldId="265"/>
            <ac:spMk id="2" creationId="{4E9A9A84-452D-7277-4EBB-654EF0499CC3}"/>
          </ac:spMkLst>
        </pc:spChg>
        <pc:spChg chg="add mod">
          <ac:chgData name="abddoo272@gmail.com" userId="55575d643083b450" providerId="LiveId" clId="{65CDC4B6-7FB7-42B7-9D12-C250E0DF661F}" dt="2022-05-24T20:53:03.081" v="298" actId="255"/>
          <ac:spMkLst>
            <pc:docMk/>
            <pc:sldMk cId="973491674" sldId="265"/>
            <ac:spMk id="3" creationId="{12909152-64E1-7B54-3C1B-DAF15BE89714}"/>
          </ac:spMkLst>
        </pc:spChg>
      </pc:sldChg>
      <pc:sldChg chg="addSp delSp modSp new mod setBg addAnim delAnim">
        <pc:chgData name="abddoo272@gmail.com" userId="55575d643083b450" providerId="LiveId" clId="{65CDC4B6-7FB7-42B7-9D12-C250E0DF661F}" dt="2022-05-24T20:55:01.752" v="315" actId="2711"/>
        <pc:sldMkLst>
          <pc:docMk/>
          <pc:sldMk cId="2379490748" sldId="266"/>
        </pc:sldMkLst>
        <pc:spChg chg="mod">
          <ac:chgData name="abddoo272@gmail.com" userId="55575d643083b450" providerId="LiveId" clId="{65CDC4B6-7FB7-42B7-9D12-C250E0DF661F}" dt="2022-05-24T20:55:01.752" v="315" actId="2711"/>
          <ac:spMkLst>
            <pc:docMk/>
            <pc:sldMk cId="2379490748" sldId="266"/>
            <ac:spMk id="2" creationId="{4694BF05-7690-0A59-05F2-12A879546642}"/>
          </ac:spMkLst>
        </pc:spChg>
        <pc:spChg chg="add del">
          <ac:chgData name="abddoo272@gmail.com" userId="55575d643083b450" providerId="LiveId" clId="{65CDC4B6-7FB7-42B7-9D12-C250E0DF661F}" dt="2022-05-24T20:54:38.777" v="312" actId="26606"/>
          <ac:spMkLst>
            <pc:docMk/>
            <pc:sldMk cId="2379490748" sldId="266"/>
            <ac:spMk id="41" creationId="{2437C4A8-8E3A-4ADA-93B9-64737CE1ABB1}"/>
          </ac:spMkLst>
        </pc:spChg>
        <pc:spChg chg="add del">
          <ac:chgData name="abddoo272@gmail.com" userId="55575d643083b450" providerId="LiveId" clId="{65CDC4B6-7FB7-42B7-9D12-C250E0DF661F}" dt="2022-05-24T20:54:38.777" v="312" actId="26606"/>
          <ac:spMkLst>
            <pc:docMk/>
            <pc:sldMk cId="2379490748" sldId="266"/>
            <ac:spMk id="43" creationId="{D0A348B8-3F2F-474A-A276-9C90661762B0}"/>
          </ac:spMkLst>
        </pc:spChg>
        <pc:spChg chg="add del">
          <ac:chgData name="abddoo272@gmail.com" userId="55575d643083b450" providerId="LiveId" clId="{65CDC4B6-7FB7-42B7-9D12-C250E0DF661F}" dt="2022-05-24T20:54:38.777" v="312" actId="26606"/>
          <ac:spMkLst>
            <pc:docMk/>
            <pc:sldMk cId="2379490748" sldId="266"/>
            <ac:spMk id="78" creationId="{8606225D-3AFB-411A-A409-9199957FC936}"/>
          </ac:spMkLst>
        </pc:spChg>
        <pc:spChg chg="add">
          <ac:chgData name="abddoo272@gmail.com" userId="55575d643083b450" providerId="LiveId" clId="{65CDC4B6-7FB7-42B7-9D12-C250E0DF661F}" dt="2022-05-24T20:54:38.825" v="313" actId="26606"/>
          <ac:spMkLst>
            <pc:docMk/>
            <pc:sldMk cId="2379490748" sldId="266"/>
            <ac:spMk id="81" creationId="{2437C4A8-8E3A-4ADA-93B9-64737CE1ABB1}"/>
          </ac:spMkLst>
        </pc:spChg>
        <pc:spChg chg="add">
          <ac:chgData name="abddoo272@gmail.com" userId="55575d643083b450" providerId="LiveId" clId="{65CDC4B6-7FB7-42B7-9D12-C250E0DF661F}" dt="2022-05-24T20:54:38.825" v="313" actId="26606"/>
          <ac:spMkLst>
            <pc:docMk/>
            <pc:sldMk cId="2379490748" sldId="266"/>
            <ac:spMk id="82" creationId="{D0A348B8-3F2F-474A-A276-9C90661762B0}"/>
          </ac:spMkLst>
        </pc:spChg>
        <pc:spChg chg="add">
          <ac:chgData name="abddoo272@gmail.com" userId="55575d643083b450" providerId="LiveId" clId="{65CDC4B6-7FB7-42B7-9D12-C250E0DF661F}" dt="2022-05-24T20:54:38.825" v="313" actId="26606"/>
          <ac:spMkLst>
            <pc:docMk/>
            <pc:sldMk cId="2379490748" sldId="266"/>
            <ac:spMk id="85" creationId="{8606225D-3AFB-411A-A409-9199957FC936}"/>
          </ac:spMkLst>
        </pc:spChg>
        <pc:grpChg chg="add del">
          <ac:chgData name="abddoo272@gmail.com" userId="55575d643083b450" providerId="LiveId" clId="{65CDC4B6-7FB7-42B7-9D12-C250E0DF661F}" dt="2022-05-24T20:54:38.777" v="312" actId="26606"/>
          <ac:grpSpMkLst>
            <pc:docMk/>
            <pc:sldMk cId="2379490748" sldId="266"/>
            <ac:grpSpMk id="8" creationId="{748618E9-EE2D-4864-9EEE-58939BD4FBBA}"/>
          </ac:grpSpMkLst>
        </pc:grpChg>
        <pc:grpChg chg="add del">
          <ac:chgData name="abddoo272@gmail.com" userId="55575d643083b450" providerId="LiveId" clId="{65CDC4B6-7FB7-42B7-9D12-C250E0DF661F}" dt="2022-05-24T20:54:38.777" v="312" actId="26606"/>
          <ac:grpSpMkLst>
            <pc:docMk/>
            <pc:sldMk cId="2379490748" sldId="266"/>
            <ac:grpSpMk id="45" creationId="{46400ECE-9877-489B-9D66-A71DE0575CF3}"/>
          </ac:grpSpMkLst>
        </pc:grpChg>
        <pc:grpChg chg="add">
          <ac:chgData name="abddoo272@gmail.com" userId="55575d643083b450" providerId="LiveId" clId="{65CDC4B6-7FB7-42B7-9D12-C250E0DF661F}" dt="2022-05-24T20:54:38.825" v="313" actId="26606"/>
          <ac:grpSpMkLst>
            <pc:docMk/>
            <pc:sldMk cId="2379490748" sldId="266"/>
            <ac:grpSpMk id="80" creationId="{748618E9-EE2D-4864-9EEE-58939BD4FBBA}"/>
          </ac:grpSpMkLst>
        </pc:grpChg>
        <pc:grpChg chg="add">
          <ac:chgData name="abddoo272@gmail.com" userId="55575d643083b450" providerId="LiveId" clId="{65CDC4B6-7FB7-42B7-9D12-C250E0DF661F}" dt="2022-05-24T20:54:38.825" v="313" actId="26606"/>
          <ac:grpSpMkLst>
            <pc:docMk/>
            <pc:sldMk cId="2379490748" sldId="266"/>
            <ac:grpSpMk id="84" creationId="{46400ECE-9877-489B-9D66-A71DE0575CF3}"/>
          </ac:grpSpMkLst>
        </pc:grpChg>
        <pc:picChg chg="add del">
          <ac:chgData name="abddoo272@gmail.com" userId="55575d643083b450" providerId="LiveId" clId="{65CDC4B6-7FB7-42B7-9D12-C250E0DF661F}" dt="2022-05-24T20:54:38.777" v="312" actId="26606"/>
          <ac:picMkLst>
            <pc:docMk/>
            <pc:sldMk cId="2379490748" sldId="266"/>
            <ac:picMk id="4" creationId="{29996503-766D-CB8B-E18E-53D70DFF9FAE}"/>
          </ac:picMkLst>
        </pc:picChg>
        <pc:picChg chg="add">
          <ac:chgData name="abddoo272@gmail.com" userId="55575d643083b450" providerId="LiveId" clId="{65CDC4B6-7FB7-42B7-9D12-C250E0DF661F}" dt="2022-05-24T20:54:38.825" v="313" actId="26606"/>
          <ac:picMkLst>
            <pc:docMk/>
            <pc:sldMk cId="2379490748" sldId="266"/>
            <ac:picMk id="83" creationId="{0C5A50D3-2231-333B-2271-CB8D0C177728}"/>
          </ac:picMkLst>
        </pc:picChg>
      </pc:sldChg>
      <pc:sldChg chg="new del">
        <pc:chgData name="abddoo272@gmail.com" userId="55575d643083b450" providerId="LiveId" clId="{65CDC4B6-7FB7-42B7-9D12-C250E0DF661F}" dt="2022-06-01T22:20:50.791" v="387" actId="47"/>
        <pc:sldMkLst>
          <pc:docMk/>
          <pc:sldMk cId="1230718260" sldId="267"/>
        </pc:sldMkLst>
      </pc:sldChg>
      <pc:sldMasterChg chg="add del addSldLayout delSldLayout">
        <pc:chgData name="abddoo272@gmail.com" userId="55575d643083b450" providerId="LiveId" clId="{65CDC4B6-7FB7-42B7-9D12-C250E0DF661F}" dt="2022-05-24T20:38:46.850" v="25" actId="26606"/>
        <pc:sldMasterMkLst>
          <pc:docMk/>
          <pc:sldMasterMk cId="1288545199" sldId="2147483648"/>
        </pc:sldMasterMkLst>
        <pc:sldLayoutChg chg="add del">
          <pc:chgData name="abddoo272@gmail.com" userId="55575d643083b450" providerId="LiveId" clId="{65CDC4B6-7FB7-42B7-9D12-C250E0DF661F}" dt="2022-05-24T20:38:46.850" v="25" actId="26606"/>
          <pc:sldLayoutMkLst>
            <pc:docMk/>
            <pc:sldMasterMk cId="1288545199" sldId="2147483648"/>
            <pc:sldLayoutMk cId="257903199" sldId="2147483649"/>
          </pc:sldLayoutMkLst>
        </pc:sldLayoutChg>
        <pc:sldLayoutChg chg="add del">
          <pc:chgData name="abddoo272@gmail.com" userId="55575d643083b450" providerId="LiveId" clId="{65CDC4B6-7FB7-42B7-9D12-C250E0DF661F}" dt="2022-05-24T20:38:46.850" v="25" actId="26606"/>
          <pc:sldLayoutMkLst>
            <pc:docMk/>
            <pc:sldMasterMk cId="1288545199" sldId="2147483648"/>
            <pc:sldLayoutMk cId="1584225032" sldId="2147483650"/>
          </pc:sldLayoutMkLst>
        </pc:sldLayoutChg>
        <pc:sldLayoutChg chg="add del">
          <pc:chgData name="abddoo272@gmail.com" userId="55575d643083b450" providerId="LiveId" clId="{65CDC4B6-7FB7-42B7-9D12-C250E0DF661F}" dt="2022-05-24T20:38:46.850" v="25" actId="26606"/>
          <pc:sldLayoutMkLst>
            <pc:docMk/>
            <pc:sldMasterMk cId="1288545199" sldId="2147483648"/>
            <pc:sldLayoutMk cId="444356355" sldId="2147483651"/>
          </pc:sldLayoutMkLst>
        </pc:sldLayoutChg>
        <pc:sldLayoutChg chg="add del">
          <pc:chgData name="abddoo272@gmail.com" userId="55575d643083b450" providerId="LiveId" clId="{65CDC4B6-7FB7-42B7-9D12-C250E0DF661F}" dt="2022-05-24T20:38:46.850" v="25" actId="26606"/>
          <pc:sldLayoutMkLst>
            <pc:docMk/>
            <pc:sldMasterMk cId="1288545199" sldId="2147483648"/>
            <pc:sldLayoutMk cId="582668646" sldId="2147483652"/>
          </pc:sldLayoutMkLst>
        </pc:sldLayoutChg>
        <pc:sldLayoutChg chg="add del">
          <pc:chgData name="abddoo272@gmail.com" userId="55575d643083b450" providerId="LiveId" clId="{65CDC4B6-7FB7-42B7-9D12-C250E0DF661F}" dt="2022-05-24T20:38:46.850" v="25" actId="26606"/>
          <pc:sldLayoutMkLst>
            <pc:docMk/>
            <pc:sldMasterMk cId="1288545199" sldId="2147483648"/>
            <pc:sldLayoutMk cId="2786011032" sldId="2147483653"/>
          </pc:sldLayoutMkLst>
        </pc:sldLayoutChg>
        <pc:sldLayoutChg chg="add del">
          <pc:chgData name="abddoo272@gmail.com" userId="55575d643083b450" providerId="LiveId" clId="{65CDC4B6-7FB7-42B7-9D12-C250E0DF661F}" dt="2022-05-24T20:38:46.850" v="25" actId="26606"/>
          <pc:sldLayoutMkLst>
            <pc:docMk/>
            <pc:sldMasterMk cId="1288545199" sldId="2147483648"/>
            <pc:sldLayoutMk cId="1374236480" sldId="2147483654"/>
          </pc:sldLayoutMkLst>
        </pc:sldLayoutChg>
        <pc:sldLayoutChg chg="add del">
          <pc:chgData name="abddoo272@gmail.com" userId="55575d643083b450" providerId="LiveId" clId="{65CDC4B6-7FB7-42B7-9D12-C250E0DF661F}" dt="2022-05-24T20:38:46.850" v="25" actId="26606"/>
          <pc:sldLayoutMkLst>
            <pc:docMk/>
            <pc:sldMasterMk cId="1288545199" sldId="2147483648"/>
            <pc:sldLayoutMk cId="349368049" sldId="2147483655"/>
          </pc:sldLayoutMkLst>
        </pc:sldLayoutChg>
        <pc:sldLayoutChg chg="add del">
          <pc:chgData name="abddoo272@gmail.com" userId="55575d643083b450" providerId="LiveId" clId="{65CDC4B6-7FB7-42B7-9D12-C250E0DF661F}" dt="2022-05-24T20:38:46.850" v="25" actId="26606"/>
          <pc:sldLayoutMkLst>
            <pc:docMk/>
            <pc:sldMasterMk cId="1288545199" sldId="2147483648"/>
            <pc:sldLayoutMk cId="2640786984" sldId="2147483656"/>
          </pc:sldLayoutMkLst>
        </pc:sldLayoutChg>
        <pc:sldLayoutChg chg="add del">
          <pc:chgData name="abddoo272@gmail.com" userId="55575d643083b450" providerId="LiveId" clId="{65CDC4B6-7FB7-42B7-9D12-C250E0DF661F}" dt="2022-05-24T20:38:46.850" v="25" actId="26606"/>
          <pc:sldLayoutMkLst>
            <pc:docMk/>
            <pc:sldMasterMk cId="1288545199" sldId="2147483648"/>
            <pc:sldLayoutMk cId="837173764" sldId="2147483657"/>
          </pc:sldLayoutMkLst>
        </pc:sldLayoutChg>
        <pc:sldLayoutChg chg="add del">
          <pc:chgData name="abddoo272@gmail.com" userId="55575d643083b450" providerId="LiveId" clId="{65CDC4B6-7FB7-42B7-9D12-C250E0DF661F}" dt="2022-05-24T20:38:46.850" v="25" actId="26606"/>
          <pc:sldLayoutMkLst>
            <pc:docMk/>
            <pc:sldMasterMk cId="1288545199" sldId="2147483648"/>
            <pc:sldLayoutMk cId="1391424878" sldId="2147483658"/>
          </pc:sldLayoutMkLst>
        </pc:sldLayoutChg>
        <pc:sldLayoutChg chg="add del">
          <pc:chgData name="abddoo272@gmail.com" userId="55575d643083b450" providerId="LiveId" clId="{65CDC4B6-7FB7-42B7-9D12-C250E0DF661F}" dt="2022-05-24T20:38:46.850" v="25" actId="26606"/>
          <pc:sldLayoutMkLst>
            <pc:docMk/>
            <pc:sldMasterMk cId="1288545199" sldId="2147483648"/>
            <pc:sldLayoutMk cId="785317632" sldId="2147483659"/>
          </pc:sldLayoutMkLst>
        </pc:sldLayoutChg>
      </pc:sldMasterChg>
      <pc:sldMasterChg chg="add del replId addSldLayout delSldLayout">
        <pc:chgData name="abddoo272@gmail.com" userId="55575d643083b450" providerId="LiveId" clId="{65CDC4B6-7FB7-42B7-9D12-C250E0DF661F}" dt="2022-05-24T20:30:21.171" v="12" actId="26606"/>
        <pc:sldMasterMkLst>
          <pc:docMk/>
          <pc:sldMasterMk cId="3696593452" sldId="2147483660"/>
        </pc:sldMasterMkLst>
        <pc:sldLayoutChg chg="add del">
          <pc:chgData name="abddoo272@gmail.com" userId="55575d643083b450" providerId="LiveId" clId="{65CDC4B6-7FB7-42B7-9D12-C250E0DF661F}" dt="2022-05-24T20:30:21.171" v="12" actId="26606"/>
          <pc:sldLayoutMkLst>
            <pc:docMk/>
            <pc:sldMasterMk cId="3696593452" sldId="2147483660"/>
            <pc:sldLayoutMk cId="2419051807" sldId="2147483661"/>
          </pc:sldLayoutMkLst>
        </pc:sldLayoutChg>
        <pc:sldLayoutChg chg="add del replId">
          <pc:chgData name="abddoo272@gmail.com" userId="55575d643083b450" providerId="LiveId" clId="{65CDC4B6-7FB7-42B7-9D12-C250E0DF661F}" dt="2022-05-24T20:30:21.171" v="12" actId="26606"/>
          <pc:sldLayoutMkLst>
            <pc:docMk/>
            <pc:sldMasterMk cId="3696593452" sldId="2147483660"/>
            <pc:sldLayoutMk cId="2121295936" sldId="2147483662"/>
          </pc:sldLayoutMkLst>
        </pc:sldLayoutChg>
        <pc:sldLayoutChg chg="add del replId">
          <pc:chgData name="abddoo272@gmail.com" userId="55575d643083b450" providerId="LiveId" clId="{65CDC4B6-7FB7-42B7-9D12-C250E0DF661F}" dt="2022-05-24T20:30:21.171" v="12" actId="26606"/>
          <pc:sldLayoutMkLst>
            <pc:docMk/>
            <pc:sldMasterMk cId="3696593452" sldId="2147483660"/>
            <pc:sldLayoutMk cId="3690118682" sldId="2147483663"/>
          </pc:sldLayoutMkLst>
        </pc:sldLayoutChg>
        <pc:sldLayoutChg chg="add del replId">
          <pc:chgData name="abddoo272@gmail.com" userId="55575d643083b450" providerId="LiveId" clId="{65CDC4B6-7FB7-42B7-9D12-C250E0DF661F}" dt="2022-05-24T20:30:21.171" v="12" actId="26606"/>
          <pc:sldLayoutMkLst>
            <pc:docMk/>
            <pc:sldMasterMk cId="3696593452" sldId="2147483660"/>
            <pc:sldLayoutMk cId="2288584530" sldId="2147483664"/>
          </pc:sldLayoutMkLst>
        </pc:sldLayoutChg>
        <pc:sldLayoutChg chg="add del replId">
          <pc:chgData name="abddoo272@gmail.com" userId="55575d643083b450" providerId="LiveId" clId="{65CDC4B6-7FB7-42B7-9D12-C250E0DF661F}" dt="2022-05-24T20:30:21.171" v="12" actId="26606"/>
          <pc:sldLayoutMkLst>
            <pc:docMk/>
            <pc:sldMasterMk cId="3696593452" sldId="2147483660"/>
            <pc:sldLayoutMk cId="2946957639" sldId="2147483665"/>
          </pc:sldLayoutMkLst>
        </pc:sldLayoutChg>
        <pc:sldLayoutChg chg="add del replId">
          <pc:chgData name="abddoo272@gmail.com" userId="55575d643083b450" providerId="LiveId" clId="{65CDC4B6-7FB7-42B7-9D12-C250E0DF661F}" dt="2022-05-24T20:30:21.171" v="12" actId="26606"/>
          <pc:sldLayoutMkLst>
            <pc:docMk/>
            <pc:sldMasterMk cId="3696593452" sldId="2147483660"/>
            <pc:sldLayoutMk cId="1815097701" sldId="2147483666"/>
          </pc:sldLayoutMkLst>
        </pc:sldLayoutChg>
        <pc:sldLayoutChg chg="add del replId">
          <pc:chgData name="abddoo272@gmail.com" userId="55575d643083b450" providerId="LiveId" clId="{65CDC4B6-7FB7-42B7-9D12-C250E0DF661F}" dt="2022-05-24T20:30:21.171" v="12" actId="26606"/>
          <pc:sldLayoutMkLst>
            <pc:docMk/>
            <pc:sldMasterMk cId="3696593452" sldId="2147483660"/>
            <pc:sldLayoutMk cId="1053005755" sldId="2147483667"/>
          </pc:sldLayoutMkLst>
        </pc:sldLayoutChg>
        <pc:sldLayoutChg chg="add del replId">
          <pc:chgData name="abddoo272@gmail.com" userId="55575d643083b450" providerId="LiveId" clId="{65CDC4B6-7FB7-42B7-9D12-C250E0DF661F}" dt="2022-05-24T20:30:21.171" v="12" actId="26606"/>
          <pc:sldLayoutMkLst>
            <pc:docMk/>
            <pc:sldMasterMk cId="3696593452" sldId="2147483660"/>
            <pc:sldLayoutMk cId="3155805420" sldId="2147483668"/>
          </pc:sldLayoutMkLst>
        </pc:sldLayoutChg>
        <pc:sldLayoutChg chg="add del replId">
          <pc:chgData name="abddoo272@gmail.com" userId="55575d643083b450" providerId="LiveId" clId="{65CDC4B6-7FB7-42B7-9D12-C250E0DF661F}" dt="2022-05-24T20:30:21.171" v="12" actId="26606"/>
          <pc:sldLayoutMkLst>
            <pc:docMk/>
            <pc:sldMasterMk cId="3696593452" sldId="2147483660"/>
            <pc:sldLayoutMk cId="1456555135" sldId="2147483669"/>
          </pc:sldLayoutMkLst>
        </pc:sldLayoutChg>
        <pc:sldLayoutChg chg="add del replId">
          <pc:chgData name="abddoo272@gmail.com" userId="55575d643083b450" providerId="LiveId" clId="{65CDC4B6-7FB7-42B7-9D12-C250E0DF661F}" dt="2022-05-24T20:30:21.171" v="12" actId="26606"/>
          <pc:sldLayoutMkLst>
            <pc:docMk/>
            <pc:sldMasterMk cId="3696593452" sldId="2147483660"/>
            <pc:sldLayoutMk cId="1594999958" sldId="2147483670"/>
          </pc:sldLayoutMkLst>
        </pc:sldLayoutChg>
        <pc:sldLayoutChg chg="add del replId">
          <pc:chgData name="abddoo272@gmail.com" userId="55575d643083b450" providerId="LiveId" clId="{65CDC4B6-7FB7-42B7-9D12-C250E0DF661F}" dt="2022-05-24T20:30:21.171" v="12" actId="26606"/>
          <pc:sldLayoutMkLst>
            <pc:docMk/>
            <pc:sldMasterMk cId="3696593452" sldId="2147483660"/>
            <pc:sldLayoutMk cId="3166076754" sldId="2147483671"/>
          </pc:sldLayoutMkLst>
        </pc:sldLayoutChg>
      </pc:sldMasterChg>
      <pc:sldMasterChg chg="add del addSldLayout delSldLayout">
        <pc:chgData name="abddoo272@gmail.com" userId="55575d643083b450" providerId="LiveId" clId="{65CDC4B6-7FB7-42B7-9D12-C250E0DF661F}" dt="2022-05-24T20:30:36.923" v="15" actId="26606"/>
        <pc:sldMasterMkLst>
          <pc:docMk/>
          <pc:sldMasterMk cId="315502841" sldId="2147483673"/>
        </pc:sldMasterMkLst>
        <pc:sldLayoutChg chg="add del">
          <pc:chgData name="abddoo272@gmail.com" userId="55575d643083b450" providerId="LiveId" clId="{65CDC4B6-7FB7-42B7-9D12-C250E0DF661F}" dt="2022-05-24T20:30:36.923" v="15" actId="26606"/>
          <pc:sldLayoutMkLst>
            <pc:docMk/>
            <pc:sldMasterMk cId="315502841" sldId="2147483673"/>
            <pc:sldLayoutMk cId="3545459946" sldId="2147483662"/>
          </pc:sldLayoutMkLst>
        </pc:sldLayoutChg>
        <pc:sldLayoutChg chg="add del">
          <pc:chgData name="abddoo272@gmail.com" userId="55575d643083b450" providerId="LiveId" clId="{65CDC4B6-7FB7-42B7-9D12-C250E0DF661F}" dt="2022-05-24T20:30:36.923" v="15" actId="26606"/>
          <pc:sldLayoutMkLst>
            <pc:docMk/>
            <pc:sldMasterMk cId="315502841" sldId="2147483673"/>
            <pc:sldLayoutMk cId="1045515186" sldId="2147483663"/>
          </pc:sldLayoutMkLst>
        </pc:sldLayoutChg>
        <pc:sldLayoutChg chg="add del">
          <pc:chgData name="abddoo272@gmail.com" userId="55575d643083b450" providerId="LiveId" clId="{65CDC4B6-7FB7-42B7-9D12-C250E0DF661F}" dt="2022-05-24T20:30:36.923" v="15" actId="26606"/>
          <pc:sldLayoutMkLst>
            <pc:docMk/>
            <pc:sldMasterMk cId="315502841" sldId="2147483673"/>
            <pc:sldLayoutMk cId="659763428" sldId="2147483664"/>
          </pc:sldLayoutMkLst>
        </pc:sldLayoutChg>
        <pc:sldLayoutChg chg="add del">
          <pc:chgData name="abddoo272@gmail.com" userId="55575d643083b450" providerId="LiveId" clId="{65CDC4B6-7FB7-42B7-9D12-C250E0DF661F}" dt="2022-05-24T20:30:36.923" v="15" actId="26606"/>
          <pc:sldLayoutMkLst>
            <pc:docMk/>
            <pc:sldMasterMk cId="315502841" sldId="2147483673"/>
            <pc:sldLayoutMk cId="2935265175" sldId="2147483665"/>
          </pc:sldLayoutMkLst>
        </pc:sldLayoutChg>
        <pc:sldLayoutChg chg="add del">
          <pc:chgData name="abddoo272@gmail.com" userId="55575d643083b450" providerId="LiveId" clId="{65CDC4B6-7FB7-42B7-9D12-C250E0DF661F}" dt="2022-05-24T20:30:36.923" v="15" actId="26606"/>
          <pc:sldLayoutMkLst>
            <pc:docMk/>
            <pc:sldMasterMk cId="315502841" sldId="2147483673"/>
            <pc:sldLayoutMk cId="3833555725" sldId="2147483666"/>
          </pc:sldLayoutMkLst>
        </pc:sldLayoutChg>
        <pc:sldLayoutChg chg="add del">
          <pc:chgData name="abddoo272@gmail.com" userId="55575d643083b450" providerId="LiveId" clId="{65CDC4B6-7FB7-42B7-9D12-C250E0DF661F}" dt="2022-05-24T20:30:36.923" v="15" actId="26606"/>
          <pc:sldLayoutMkLst>
            <pc:docMk/>
            <pc:sldMasterMk cId="315502841" sldId="2147483673"/>
            <pc:sldLayoutMk cId="2978171786" sldId="2147483667"/>
          </pc:sldLayoutMkLst>
        </pc:sldLayoutChg>
        <pc:sldLayoutChg chg="add del">
          <pc:chgData name="abddoo272@gmail.com" userId="55575d643083b450" providerId="LiveId" clId="{65CDC4B6-7FB7-42B7-9D12-C250E0DF661F}" dt="2022-05-24T20:30:36.923" v="15" actId="26606"/>
          <pc:sldLayoutMkLst>
            <pc:docMk/>
            <pc:sldMasterMk cId="315502841" sldId="2147483673"/>
            <pc:sldLayoutMk cId="4104336686" sldId="2147483668"/>
          </pc:sldLayoutMkLst>
        </pc:sldLayoutChg>
        <pc:sldLayoutChg chg="add del">
          <pc:chgData name="abddoo272@gmail.com" userId="55575d643083b450" providerId="LiveId" clId="{65CDC4B6-7FB7-42B7-9D12-C250E0DF661F}" dt="2022-05-24T20:30:36.923" v="15" actId="26606"/>
          <pc:sldLayoutMkLst>
            <pc:docMk/>
            <pc:sldMasterMk cId="315502841" sldId="2147483673"/>
            <pc:sldLayoutMk cId="1637015821" sldId="2147483669"/>
          </pc:sldLayoutMkLst>
        </pc:sldLayoutChg>
        <pc:sldLayoutChg chg="add del">
          <pc:chgData name="abddoo272@gmail.com" userId="55575d643083b450" providerId="LiveId" clId="{65CDC4B6-7FB7-42B7-9D12-C250E0DF661F}" dt="2022-05-24T20:30:36.923" v="15" actId="26606"/>
          <pc:sldLayoutMkLst>
            <pc:docMk/>
            <pc:sldMasterMk cId="315502841" sldId="2147483673"/>
            <pc:sldLayoutMk cId="1868129105" sldId="2147483670"/>
          </pc:sldLayoutMkLst>
        </pc:sldLayoutChg>
        <pc:sldLayoutChg chg="add del">
          <pc:chgData name="abddoo272@gmail.com" userId="55575d643083b450" providerId="LiveId" clId="{65CDC4B6-7FB7-42B7-9D12-C250E0DF661F}" dt="2022-05-24T20:30:36.923" v="15" actId="26606"/>
          <pc:sldLayoutMkLst>
            <pc:docMk/>
            <pc:sldMasterMk cId="315502841" sldId="2147483673"/>
            <pc:sldLayoutMk cId="306109748" sldId="2147483671"/>
          </pc:sldLayoutMkLst>
        </pc:sldLayoutChg>
        <pc:sldLayoutChg chg="add del">
          <pc:chgData name="abddoo272@gmail.com" userId="55575d643083b450" providerId="LiveId" clId="{65CDC4B6-7FB7-42B7-9D12-C250E0DF661F}" dt="2022-05-24T20:30:36.923" v="15" actId="26606"/>
          <pc:sldLayoutMkLst>
            <pc:docMk/>
            <pc:sldMasterMk cId="315502841" sldId="2147483673"/>
            <pc:sldLayoutMk cId="1216438488" sldId="2147483672"/>
          </pc:sldLayoutMkLst>
        </pc:sldLayoutChg>
      </pc:sldMasterChg>
      <pc:sldMasterChg chg="add del addSldLayout delSldLayout">
        <pc:chgData name="abddoo272@gmail.com" userId="55575d643083b450" providerId="LiveId" clId="{65CDC4B6-7FB7-42B7-9D12-C250E0DF661F}" dt="2022-05-24T20:31:32.212" v="24" actId="26606"/>
        <pc:sldMasterMkLst>
          <pc:docMk/>
          <pc:sldMasterMk cId="612184184" sldId="2147483725"/>
        </pc:sldMasterMkLst>
        <pc:sldLayoutChg chg="add del">
          <pc:chgData name="abddoo272@gmail.com" userId="55575d643083b450" providerId="LiveId" clId="{65CDC4B6-7FB7-42B7-9D12-C250E0DF661F}" dt="2022-05-24T20:31:32.212" v="24" actId="26606"/>
          <pc:sldLayoutMkLst>
            <pc:docMk/>
            <pc:sldMasterMk cId="612184184" sldId="2147483725"/>
            <pc:sldLayoutMk cId="2465900282" sldId="2147483714"/>
          </pc:sldLayoutMkLst>
        </pc:sldLayoutChg>
        <pc:sldLayoutChg chg="add del">
          <pc:chgData name="abddoo272@gmail.com" userId="55575d643083b450" providerId="LiveId" clId="{65CDC4B6-7FB7-42B7-9D12-C250E0DF661F}" dt="2022-05-24T20:31:32.212" v="24" actId="26606"/>
          <pc:sldLayoutMkLst>
            <pc:docMk/>
            <pc:sldMasterMk cId="612184184" sldId="2147483725"/>
            <pc:sldLayoutMk cId="3030532248" sldId="2147483715"/>
          </pc:sldLayoutMkLst>
        </pc:sldLayoutChg>
        <pc:sldLayoutChg chg="add del">
          <pc:chgData name="abddoo272@gmail.com" userId="55575d643083b450" providerId="LiveId" clId="{65CDC4B6-7FB7-42B7-9D12-C250E0DF661F}" dt="2022-05-24T20:31:32.212" v="24" actId="26606"/>
          <pc:sldLayoutMkLst>
            <pc:docMk/>
            <pc:sldMasterMk cId="612184184" sldId="2147483725"/>
            <pc:sldLayoutMk cId="2120751948" sldId="2147483716"/>
          </pc:sldLayoutMkLst>
        </pc:sldLayoutChg>
        <pc:sldLayoutChg chg="add del">
          <pc:chgData name="abddoo272@gmail.com" userId="55575d643083b450" providerId="LiveId" clId="{65CDC4B6-7FB7-42B7-9D12-C250E0DF661F}" dt="2022-05-24T20:31:32.212" v="24" actId="26606"/>
          <pc:sldLayoutMkLst>
            <pc:docMk/>
            <pc:sldMasterMk cId="612184184" sldId="2147483725"/>
            <pc:sldLayoutMk cId="2128198783" sldId="2147483717"/>
          </pc:sldLayoutMkLst>
        </pc:sldLayoutChg>
        <pc:sldLayoutChg chg="add del">
          <pc:chgData name="abddoo272@gmail.com" userId="55575d643083b450" providerId="LiveId" clId="{65CDC4B6-7FB7-42B7-9D12-C250E0DF661F}" dt="2022-05-24T20:31:32.212" v="24" actId="26606"/>
          <pc:sldLayoutMkLst>
            <pc:docMk/>
            <pc:sldMasterMk cId="612184184" sldId="2147483725"/>
            <pc:sldLayoutMk cId="1658100401" sldId="2147483718"/>
          </pc:sldLayoutMkLst>
        </pc:sldLayoutChg>
        <pc:sldLayoutChg chg="add del">
          <pc:chgData name="abddoo272@gmail.com" userId="55575d643083b450" providerId="LiveId" clId="{65CDC4B6-7FB7-42B7-9D12-C250E0DF661F}" dt="2022-05-24T20:31:32.212" v="24" actId="26606"/>
          <pc:sldLayoutMkLst>
            <pc:docMk/>
            <pc:sldMasterMk cId="612184184" sldId="2147483725"/>
            <pc:sldLayoutMk cId="4001077884" sldId="2147483719"/>
          </pc:sldLayoutMkLst>
        </pc:sldLayoutChg>
        <pc:sldLayoutChg chg="add del">
          <pc:chgData name="abddoo272@gmail.com" userId="55575d643083b450" providerId="LiveId" clId="{65CDC4B6-7FB7-42B7-9D12-C250E0DF661F}" dt="2022-05-24T20:31:32.212" v="24" actId="26606"/>
          <pc:sldLayoutMkLst>
            <pc:docMk/>
            <pc:sldMasterMk cId="612184184" sldId="2147483725"/>
            <pc:sldLayoutMk cId="2793537540" sldId="2147483720"/>
          </pc:sldLayoutMkLst>
        </pc:sldLayoutChg>
        <pc:sldLayoutChg chg="add del">
          <pc:chgData name="abddoo272@gmail.com" userId="55575d643083b450" providerId="LiveId" clId="{65CDC4B6-7FB7-42B7-9D12-C250E0DF661F}" dt="2022-05-24T20:31:32.212" v="24" actId="26606"/>
          <pc:sldLayoutMkLst>
            <pc:docMk/>
            <pc:sldMasterMk cId="612184184" sldId="2147483725"/>
            <pc:sldLayoutMk cId="201965852" sldId="2147483721"/>
          </pc:sldLayoutMkLst>
        </pc:sldLayoutChg>
        <pc:sldLayoutChg chg="add del">
          <pc:chgData name="abddoo272@gmail.com" userId="55575d643083b450" providerId="LiveId" clId="{65CDC4B6-7FB7-42B7-9D12-C250E0DF661F}" dt="2022-05-24T20:31:32.212" v="24" actId="26606"/>
          <pc:sldLayoutMkLst>
            <pc:docMk/>
            <pc:sldMasterMk cId="612184184" sldId="2147483725"/>
            <pc:sldLayoutMk cId="1432544615" sldId="2147483722"/>
          </pc:sldLayoutMkLst>
        </pc:sldLayoutChg>
        <pc:sldLayoutChg chg="add del">
          <pc:chgData name="abddoo272@gmail.com" userId="55575d643083b450" providerId="LiveId" clId="{65CDC4B6-7FB7-42B7-9D12-C250E0DF661F}" dt="2022-05-24T20:31:32.212" v="24" actId="26606"/>
          <pc:sldLayoutMkLst>
            <pc:docMk/>
            <pc:sldMasterMk cId="612184184" sldId="2147483725"/>
            <pc:sldLayoutMk cId="2825702912" sldId="2147483723"/>
          </pc:sldLayoutMkLst>
        </pc:sldLayoutChg>
        <pc:sldLayoutChg chg="add del">
          <pc:chgData name="abddoo272@gmail.com" userId="55575d643083b450" providerId="LiveId" clId="{65CDC4B6-7FB7-42B7-9D12-C250E0DF661F}" dt="2022-05-24T20:31:32.212" v="24" actId="26606"/>
          <pc:sldLayoutMkLst>
            <pc:docMk/>
            <pc:sldMasterMk cId="612184184" sldId="2147483725"/>
            <pc:sldLayoutMk cId="3630124109" sldId="2147483724"/>
          </pc:sldLayoutMkLst>
        </pc:sldLayoutChg>
      </pc:sldMasterChg>
      <pc:sldMasterChg chg="add addSldLayout">
        <pc:chgData name="abddoo272@gmail.com" userId="55575d643083b450" providerId="LiveId" clId="{65CDC4B6-7FB7-42B7-9D12-C250E0DF661F}" dt="2022-05-24T20:38:46.850" v="25" actId="26606"/>
        <pc:sldMasterMkLst>
          <pc:docMk/>
          <pc:sldMasterMk cId="3999626445" sldId="2147483725"/>
        </pc:sldMasterMkLst>
        <pc:sldLayoutChg chg="add">
          <pc:chgData name="abddoo272@gmail.com" userId="55575d643083b450" providerId="LiveId" clId="{65CDC4B6-7FB7-42B7-9D12-C250E0DF661F}" dt="2022-05-24T20:38:46.850" v="25" actId="26606"/>
          <pc:sldLayoutMkLst>
            <pc:docMk/>
            <pc:sldMasterMk cId="3999626445" sldId="2147483725"/>
            <pc:sldLayoutMk cId="2660059788" sldId="2147483714"/>
          </pc:sldLayoutMkLst>
        </pc:sldLayoutChg>
        <pc:sldLayoutChg chg="add">
          <pc:chgData name="abddoo272@gmail.com" userId="55575d643083b450" providerId="LiveId" clId="{65CDC4B6-7FB7-42B7-9D12-C250E0DF661F}" dt="2022-05-24T20:38:46.850" v="25" actId="26606"/>
          <pc:sldLayoutMkLst>
            <pc:docMk/>
            <pc:sldMasterMk cId="3999626445" sldId="2147483725"/>
            <pc:sldLayoutMk cId="611483436" sldId="2147483715"/>
          </pc:sldLayoutMkLst>
        </pc:sldLayoutChg>
        <pc:sldLayoutChg chg="add">
          <pc:chgData name="abddoo272@gmail.com" userId="55575d643083b450" providerId="LiveId" clId="{65CDC4B6-7FB7-42B7-9D12-C250E0DF661F}" dt="2022-05-24T20:38:46.850" v="25" actId="26606"/>
          <pc:sldLayoutMkLst>
            <pc:docMk/>
            <pc:sldMasterMk cId="3999626445" sldId="2147483725"/>
            <pc:sldLayoutMk cId="2794460127" sldId="2147483716"/>
          </pc:sldLayoutMkLst>
        </pc:sldLayoutChg>
        <pc:sldLayoutChg chg="add">
          <pc:chgData name="abddoo272@gmail.com" userId="55575d643083b450" providerId="LiveId" clId="{65CDC4B6-7FB7-42B7-9D12-C250E0DF661F}" dt="2022-05-24T20:38:46.850" v="25" actId="26606"/>
          <pc:sldLayoutMkLst>
            <pc:docMk/>
            <pc:sldMasterMk cId="3999626445" sldId="2147483725"/>
            <pc:sldLayoutMk cId="3651571087" sldId="2147483717"/>
          </pc:sldLayoutMkLst>
        </pc:sldLayoutChg>
        <pc:sldLayoutChg chg="add">
          <pc:chgData name="abddoo272@gmail.com" userId="55575d643083b450" providerId="LiveId" clId="{65CDC4B6-7FB7-42B7-9D12-C250E0DF661F}" dt="2022-05-24T20:38:46.850" v="25" actId="26606"/>
          <pc:sldLayoutMkLst>
            <pc:docMk/>
            <pc:sldMasterMk cId="3999626445" sldId="2147483725"/>
            <pc:sldLayoutMk cId="1190825124" sldId="2147483718"/>
          </pc:sldLayoutMkLst>
        </pc:sldLayoutChg>
        <pc:sldLayoutChg chg="add">
          <pc:chgData name="abddoo272@gmail.com" userId="55575d643083b450" providerId="LiveId" clId="{65CDC4B6-7FB7-42B7-9D12-C250E0DF661F}" dt="2022-05-24T20:38:46.850" v="25" actId="26606"/>
          <pc:sldLayoutMkLst>
            <pc:docMk/>
            <pc:sldMasterMk cId="3999626445" sldId="2147483725"/>
            <pc:sldLayoutMk cId="3541896648" sldId="2147483719"/>
          </pc:sldLayoutMkLst>
        </pc:sldLayoutChg>
        <pc:sldLayoutChg chg="add">
          <pc:chgData name="abddoo272@gmail.com" userId="55575d643083b450" providerId="LiveId" clId="{65CDC4B6-7FB7-42B7-9D12-C250E0DF661F}" dt="2022-05-24T20:38:46.850" v="25" actId="26606"/>
          <pc:sldLayoutMkLst>
            <pc:docMk/>
            <pc:sldMasterMk cId="3999626445" sldId="2147483725"/>
            <pc:sldLayoutMk cId="1094460433" sldId="2147483720"/>
          </pc:sldLayoutMkLst>
        </pc:sldLayoutChg>
        <pc:sldLayoutChg chg="add">
          <pc:chgData name="abddoo272@gmail.com" userId="55575d643083b450" providerId="LiveId" clId="{65CDC4B6-7FB7-42B7-9D12-C250E0DF661F}" dt="2022-05-24T20:38:46.850" v="25" actId="26606"/>
          <pc:sldLayoutMkLst>
            <pc:docMk/>
            <pc:sldMasterMk cId="3999626445" sldId="2147483725"/>
            <pc:sldLayoutMk cId="1647937017" sldId="2147483721"/>
          </pc:sldLayoutMkLst>
        </pc:sldLayoutChg>
        <pc:sldLayoutChg chg="add">
          <pc:chgData name="abddoo272@gmail.com" userId="55575d643083b450" providerId="LiveId" clId="{65CDC4B6-7FB7-42B7-9D12-C250E0DF661F}" dt="2022-05-24T20:38:46.850" v="25" actId="26606"/>
          <pc:sldLayoutMkLst>
            <pc:docMk/>
            <pc:sldMasterMk cId="3999626445" sldId="2147483725"/>
            <pc:sldLayoutMk cId="3593043919" sldId="2147483722"/>
          </pc:sldLayoutMkLst>
        </pc:sldLayoutChg>
        <pc:sldLayoutChg chg="add">
          <pc:chgData name="abddoo272@gmail.com" userId="55575d643083b450" providerId="LiveId" clId="{65CDC4B6-7FB7-42B7-9D12-C250E0DF661F}" dt="2022-05-24T20:38:46.850" v="25" actId="26606"/>
          <pc:sldLayoutMkLst>
            <pc:docMk/>
            <pc:sldMasterMk cId="3999626445" sldId="2147483725"/>
            <pc:sldLayoutMk cId="429953530" sldId="2147483723"/>
          </pc:sldLayoutMkLst>
        </pc:sldLayoutChg>
        <pc:sldLayoutChg chg="add">
          <pc:chgData name="abddoo272@gmail.com" userId="55575d643083b450" providerId="LiveId" clId="{65CDC4B6-7FB7-42B7-9D12-C250E0DF661F}" dt="2022-05-24T20:38:46.850" v="25" actId="26606"/>
          <pc:sldLayoutMkLst>
            <pc:docMk/>
            <pc:sldMasterMk cId="3999626445" sldId="2147483725"/>
            <pc:sldLayoutMk cId="2588803085" sldId="2147483724"/>
          </pc:sldLayoutMkLst>
        </pc:sldLayoutChg>
      </pc:sldMasterChg>
      <pc:sldMasterChg chg="add del addSldLayout delSldLayout">
        <pc:chgData name="abddoo272@gmail.com" userId="55575d643083b450" providerId="LiveId" clId="{65CDC4B6-7FB7-42B7-9D12-C250E0DF661F}" dt="2022-05-24T20:30:09.807" v="7" actId="26606"/>
        <pc:sldMasterMkLst>
          <pc:docMk/>
          <pc:sldMasterMk cId="3162733703" sldId="2147483744"/>
        </pc:sldMasterMkLst>
        <pc:sldLayoutChg chg="add del">
          <pc:chgData name="abddoo272@gmail.com" userId="55575d643083b450" providerId="LiveId" clId="{65CDC4B6-7FB7-42B7-9D12-C250E0DF661F}" dt="2022-05-24T20:30:09.807" v="7" actId="26606"/>
          <pc:sldLayoutMkLst>
            <pc:docMk/>
            <pc:sldMasterMk cId="3162733703" sldId="2147483744"/>
            <pc:sldLayoutMk cId="3260509765" sldId="2147483727"/>
          </pc:sldLayoutMkLst>
        </pc:sldLayoutChg>
        <pc:sldLayoutChg chg="add del">
          <pc:chgData name="abddoo272@gmail.com" userId="55575d643083b450" providerId="LiveId" clId="{65CDC4B6-7FB7-42B7-9D12-C250E0DF661F}" dt="2022-05-24T20:30:09.807" v="7" actId="26606"/>
          <pc:sldLayoutMkLst>
            <pc:docMk/>
            <pc:sldMasterMk cId="3162733703" sldId="2147483744"/>
            <pc:sldLayoutMk cId="3482734405" sldId="2147483728"/>
          </pc:sldLayoutMkLst>
        </pc:sldLayoutChg>
        <pc:sldLayoutChg chg="add del">
          <pc:chgData name="abddoo272@gmail.com" userId="55575d643083b450" providerId="LiveId" clId="{65CDC4B6-7FB7-42B7-9D12-C250E0DF661F}" dt="2022-05-24T20:30:09.807" v="7" actId="26606"/>
          <pc:sldLayoutMkLst>
            <pc:docMk/>
            <pc:sldMasterMk cId="3162733703" sldId="2147483744"/>
            <pc:sldLayoutMk cId="3014088937" sldId="2147483729"/>
          </pc:sldLayoutMkLst>
        </pc:sldLayoutChg>
        <pc:sldLayoutChg chg="add del">
          <pc:chgData name="abddoo272@gmail.com" userId="55575d643083b450" providerId="LiveId" clId="{65CDC4B6-7FB7-42B7-9D12-C250E0DF661F}" dt="2022-05-24T20:30:09.807" v="7" actId="26606"/>
          <pc:sldLayoutMkLst>
            <pc:docMk/>
            <pc:sldMasterMk cId="3162733703" sldId="2147483744"/>
            <pc:sldLayoutMk cId="2812676923" sldId="2147483730"/>
          </pc:sldLayoutMkLst>
        </pc:sldLayoutChg>
        <pc:sldLayoutChg chg="add del">
          <pc:chgData name="abddoo272@gmail.com" userId="55575d643083b450" providerId="LiveId" clId="{65CDC4B6-7FB7-42B7-9D12-C250E0DF661F}" dt="2022-05-24T20:30:09.807" v="7" actId="26606"/>
          <pc:sldLayoutMkLst>
            <pc:docMk/>
            <pc:sldMasterMk cId="3162733703" sldId="2147483744"/>
            <pc:sldLayoutMk cId="3878184962" sldId="2147483731"/>
          </pc:sldLayoutMkLst>
        </pc:sldLayoutChg>
        <pc:sldLayoutChg chg="add del">
          <pc:chgData name="abddoo272@gmail.com" userId="55575d643083b450" providerId="LiveId" clId="{65CDC4B6-7FB7-42B7-9D12-C250E0DF661F}" dt="2022-05-24T20:30:09.807" v="7" actId="26606"/>
          <pc:sldLayoutMkLst>
            <pc:docMk/>
            <pc:sldMasterMk cId="3162733703" sldId="2147483744"/>
            <pc:sldLayoutMk cId="1741457110" sldId="2147483732"/>
          </pc:sldLayoutMkLst>
        </pc:sldLayoutChg>
        <pc:sldLayoutChg chg="add del">
          <pc:chgData name="abddoo272@gmail.com" userId="55575d643083b450" providerId="LiveId" clId="{65CDC4B6-7FB7-42B7-9D12-C250E0DF661F}" dt="2022-05-24T20:30:09.807" v="7" actId="26606"/>
          <pc:sldLayoutMkLst>
            <pc:docMk/>
            <pc:sldMasterMk cId="3162733703" sldId="2147483744"/>
            <pc:sldLayoutMk cId="1556683921" sldId="2147483733"/>
          </pc:sldLayoutMkLst>
        </pc:sldLayoutChg>
        <pc:sldLayoutChg chg="add del">
          <pc:chgData name="abddoo272@gmail.com" userId="55575d643083b450" providerId="LiveId" clId="{65CDC4B6-7FB7-42B7-9D12-C250E0DF661F}" dt="2022-05-24T20:30:09.807" v="7" actId="26606"/>
          <pc:sldLayoutMkLst>
            <pc:docMk/>
            <pc:sldMasterMk cId="3162733703" sldId="2147483744"/>
            <pc:sldLayoutMk cId="2580096836" sldId="2147483734"/>
          </pc:sldLayoutMkLst>
        </pc:sldLayoutChg>
        <pc:sldLayoutChg chg="add del">
          <pc:chgData name="abddoo272@gmail.com" userId="55575d643083b450" providerId="LiveId" clId="{65CDC4B6-7FB7-42B7-9D12-C250E0DF661F}" dt="2022-05-24T20:30:09.807" v="7" actId="26606"/>
          <pc:sldLayoutMkLst>
            <pc:docMk/>
            <pc:sldMasterMk cId="3162733703" sldId="2147483744"/>
            <pc:sldLayoutMk cId="3369195542" sldId="2147483735"/>
          </pc:sldLayoutMkLst>
        </pc:sldLayoutChg>
        <pc:sldLayoutChg chg="add del">
          <pc:chgData name="abddoo272@gmail.com" userId="55575d643083b450" providerId="LiveId" clId="{65CDC4B6-7FB7-42B7-9D12-C250E0DF661F}" dt="2022-05-24T20:30:09.807" v="7" actId="26606"/>
          <pc:sldLayoutMkLst>
            <pc:docMk/>
            <pc:sldMasterMk cId="3162733703" sldId="2147483744"/>
            <pc:sldLayoutMk cId="94628098" sldId="2147483736"/>
          </pc:sldLayoutMkLst>
        </pc:sldLayoutChg>
        <pc:sldLayoutChg chg="add del">
          <pc:chgData name="abddoo272@gmail.com" userId="55575d643083b450" providerId="LiveId" clId="{65CDC4B6-7FB7-42B7-9D12-C250E0DF661F}" dt="2022-05-24T20:30:09.807" v="7" actId="26606"/>
          <pc:sldLayoutMkLst>
            <pc:docMk/>
            <pc:sldMasterMk cId="3162733703" sldId="2147483744"/>
            <pc:sldLayoutMk cId="1925588193" sldId="2147483737"/>
          </pc:sldLayoutMkLst>
        </pc:sldLayoutChg>
        <pc:sldLayoutChg chg="add del">
          <pc:chgData name="abddoo272@gmail.com" userId="55575d643083b450" providerId="LiveId" clId="{65CDC4B6-7FB7-42B7-9D12-C250E0DF661F}" dt="2022-05-24T20:30:09.807" v="7" actId="26606"/>
          <pc:sldLayoutMkLst>
            <pc:docMk/>
            <pc:sldMasterMk cId="3162733703" sldId="2147483744"/>
            <pc:sldLayoutMk cId="2515728537" sldId="2147483738"/>
          </pc:sldLayoutMkLst>
        </pc:sldLayoutChg>
        <pc:sldLayoutChg chg="add del">
          <pc:chgData name="abddoo272@gmail.com" userId="55575d643083b450" providerId="LiveId" clId="{65CDC4B6-7FB7-42B7-9D12-C250E0DF661F}" dt="2022-05-24T20:30:09.807" v="7" actId="26606"/>
          <pc:sldLayoutMkLst>
            <pc:docMk/>
            <pc:sldMasterMk cId="3162733703" sldId="2147483744"/>
            <pc:sldLayoutMk cId="1244851078" sldId="2147483739"/>
          </pc:sldLayoutMkLst>
        </pc:sldLayoutChg>
        <pc:sldLayoutChg chg="add del">
          <pc:chgData name="abddoo272@gmail.com" userId="55575d643083b450" providerId="LiveId" clId="{65CDC4B6-7FB7-42B7-9D12-C250E0DF661F}" dt="2022-05-24T20:30:09.807" v="7" actId="26606"/>
          <pc:sldLayoutMkLst>
            <pc:docMk/>
            <pc:sldMasterMk cId="3162733703" sldId="2147483744"/>
            <pc:sldLayoutMk cId="3259883857" sldId="2147483740"/>
          </pc:sldLayoutMkLst>
        </pc:sldLayoutChg>
        <pc:sldLayoutChg chg="add del">
          <pc:chgData name="abddoo272@gmail.com" userId="55575d643083b450" providerId="LiveId" clId="{65CDC4B6-7FB7-42B7-9D12-C250E0DF661F}" dt="2022-05-24T20:30:09.807" v="7" actId="26606"/>
          <pc:sldLayoutMkLst>
            <pc:docMk/>
            <pc:sldMasterMk cId="3162733703" sldId="2147483744"/>
            <pc:sldLayoutMk cId="3333281952" sldId="2147483741"/>
          </pc:sldLayoutMkLst>
        </pc:sldLayoutChg>
        <pc:sldLayoutChg chg="add del">
          <pc:chgData name="abddoo272@gmail.com" userId="55575d643083b450" providerId="LiveId" clId="{65CDC4B6-7FB7-42B7-9D12-C250E0DF661F}" dt="2022-05-24T20:30:09.807" v="7" actId="26606"/>
          <pc:sldLayoutMkLst>
            <pc:docMk/>
            <pc:sldMasterMk cId="3162733703" sldId="2147483744"/>
            <pc:sldLayoutMk cId="659226673" sldId="2147483742"/>
          </pc:sldLayoutMkLst>
        </pc:sldLayoutChg>
        <pc:sldLayoutChg chg="add del">
          <pc:chgData name="abddoo272@gmail.com" userId="55575d643083b450" providerId="LiveId" clId="{65CDC4B6-7FB7-42B7-9D12-C250E0DF661F}" dt="2022-05-24T20:30:09.807" v="7" actId="26606"/>
          <pc:sldLayoutMkLst>
            <pc:docMk/>
            <pc:sldMasterMk cId="3162733703" sldId="2147483744"/>
            <pc:sldLayoutMk cId="3960433425" sldId="2147483743"/>
          </pc:sldLayoutMkLst>
        </pc:sldLayoutChg>
      </pc:sldMasterChg>
      <pc:sldMasterChg chg="add del addSldLayout delSldLayout">
        <pc:chgData name="abddoo272@gmail.com" userId="55575d643083b450" providerId="LiveId" clId="{65CDC4B6-7FB7-42B7-9D12-C250E0DF661F}" dt="2022-05-24T20:29:59.709" v="5" actId="26606"/>
        <pc:sldMasterMkLst>
          <pc:docMk/>
          <pc:sldMasterMk cId="81303522" sldId="2147483757"/>
        </pc:sldMasterMkLst>
        <pc:sldLayoutChg chg="add del">
          <pc:chgData name="abddoo272@gmail.com" userId="55575d643083b450" providerId="LiveId" clId="{65CDC4B6-7FB7-42B7-9D12-C250E0DF661F}" dt="2022-05-24T20:29:59.709" v="5" actId="26606"/>
          <pc:sldLayoutMkLst>
            <pc:docMk/>
            <pc:sldMasterMk cId="81303522" sldId="2147483757"/>
            <pc:sldLayoutMk cId="914207969" sldId="2147483746"/>
          </pc:sldLayoutMkLst>
        </pc:sldLayoutChg>
        <pc:sldLayoutChg chg="add del">
          <pc:chgData name="abddoo272@gmail.com" userId="55575d643083b450" providerId="LiveId" clId="{65CDC4B6-7FB7-42B7-9D12-C250E0DF661F}" dt="2022-05-24T20:29:59.709" v="5" actId="26606"/>
          <pc:sldLayoutMkLst>
            <pc:docMk/>
            <pc:sldMasterMk cId="81303522" sldId="2147483757"/>
            <pc:sldLayoutMk cId="1630465307" sldId="2147483747"/>
          </pc:sldLayoutMkLst>
        </pc:sldLayoutChg>
        <pc:sldLayoutChg chg="add del">
          <pc:chgData name="abddoo272@gmail.com" userId="55575d643083b450" providerId="LiveId" clId="{65CDC4B6-7FB7-42B7-9D12-C250E0DF661F}" dt="2022-05-24T20:29:59.709" v="5" actId="26606"/>
          <pc:sldLayoutMkLst>
            <pc:docMk/>
            <pc:sldMasterMk cId="81303522" sldId="2147483757"/>
            <pc:sldLayoutMk cId="3494757240" sldId="2147483748"/>
          </pc:sldLayoutMkLst>
        </pc:sldLayoutChg>
        <pc:sldLayoutChg chg="add del">
          <pc:chgData name="abddoo272@gmail.com" userId="55575d643083b450" providerId="LiveId" clId="{65CDC4B6-7FB7-42B7-9D12-C250E0DF661F}" dt="2022-05-24T20:29:59.709" v="5" actId="26606"/>
          <pc:sldLayoutMkLst>
            <pc:docMk/>
            <pc:sldMasterMk cId="81303522" sldId="2147483757"/>
            <pc:sldLayoutMk cId="330709551" sldId="2147483749"/>
          </pc:sldLayoutMkLst>
        </pc:sldLayoutChg>
        <pc:sldLayoutChg chg="add del">
          <pc:chgData name="abddoo272@gmail.com" userId="55575d643083b450" providerId="LiveId" clId="{65CDC4B6-7FB7-42B7-9D12-C250E0DF661F}" dt="2022-05-24T20:29:59.709" v="5" actId="26606"/>
          <pc:sldLayoutMkLst>
            <pc:docMk/>
            <pc:sldMasterMk cId="81303522" sldId="2147483757"/>
            <pc:sldLayoutMk cId="3476498626" sldId="2147483750"/>
          </pc:sldLayoutMkLst>
        </pc:sldLayoutChg>
        <pc:sldLayoutChg chg="add del">
          <pc:chgData name="abddoo272@gmail.com" userId="55575d643083b450" providerId="LiveId" clId="{65CDC4B6-7FB7-42B7-9D12-C250E0DF661F}" dt="2022-05-24T20:29:59.709" v="5" actId="26606"/>
          <pc:sldLayoutMkLst>
            <pc:docMk/>
            <pc:sldMasterMk cId="81303522" sldId="2147483757"/>
            <pc:sldLayoutMk cId="181082587" sldId="2147483751"/>
          </pc:sldLayoutMkLst>
        </pc:sldLayoutChg>
        <pc:sldLayoutChg chg="add del">
          <pc:chgData name="abddoo272@gmail.com" userId="55575d643083b450" providerId="LiveId" clId="{65CDC4B6-7FB7-42B7-9D12-C250E0DF661F}" dt="2022-05-24T20:29:59.709" v="5" actId="26606"/>
          <pc:sldLayoutMkLst>
            <pc:docMk/>
            <pc:sldMasterMk cId="81303522" sldId="2147483757"/>
            <pc:sldLayoutMk cId="98798368" sldId="2147483752"/>
          </pc:sldLayoutMkLst>
        </pc:sldLayoutChg>
        <pc:sldLayoutChg chg="add del">
          <pc:chgData name="abddoo272@gmail.com" userId="55575d643083b450" providerId="LiveId" clId="{65CDC4B6-7FB7-42B7-9D12-C250E0DF661F}" dt="2022-05-24T20:29:59.709" v="5" actId="26606"/>
          <pc:sldLayoutMkLst>
            <pc:docMk/>
            <pc:sldMasterMk cId="81303522" sldId="2147483757"/>
            <pc:sldLayoutMk cId="738572366" sldId="2147483753"/>
          </pc:sldLayoutMkLst>
        </pc:sldLayoutChg>
        <pc:sldLayoutChg chg="add del">
          <pc:chgData name="abddoo272@gmail.com" userId="55575d643083b450" providerId="LiveId" clId="{65CDC4B6-7FB7-42B7-9D12-C250E0DF661F}" dt="2022-05-24T20:29:59.709" v="5" actId="26606"/>
          <pc:sldLayoutMkLst>
            <pc:docMk/>
            <pc:sldMasterMk cId="81303522" sldId="2147483757"/>
            <pc:sldLayoutMk cId="2540252214" sldId="2147483754"/>
          </pc:sldLayoutMkLst>
        </pc:sldLayoutChg>
        <pc:sldLayoutChg chg="add del">
          <pc:chgData name="abddoo272@gmail.com" userId="55575d643083b450" providerId="LiveId" clId="{65CDC4B6-7FB7-42B7-9D12-C250E0DF661F}" dt="2022-05-24T20:29:59.709" v="5" actId="26606"/>
          <pc:sldLayoutMkLst>
            <pc:docMk/>
            <pc:sldMasterMk cId="81303522" sldId="2147483757"/>
            <pc:sldLayoutMk cId="473167425" sldId="2147483755"/>
          </pc:sldLayoutMkLst>
        </pc:sldLayoutChg>
        <pc:sldLayoutChg chg="add del">
          <pc:chgData name="abddoo272@gmail.com" userId="55575d643083b450" providerId="LiveId" clId="{65CDC4B6-7FB7-42B7-9D12-C250E0DF661F}" dt="2022-05-24T20:29:59.709" v="5" actId="26606"/>
          <pc:sldLayoutMkLst>
            <pc:docMk/>
            <pc:sldMasterMk cId="81303522" sldId="2147483757"/>
            <pc:sldLayoutMk cId="3056851649" sldId="2147483756"/>
          </pc:sldLayoutMkLst>
        </pc:sldLayoutChg>
      </pc:sldMasterChg>
      <pc:sldMasterChg chg="add del addSldLayout delSldLayout">
        <pc:chgData name="abddoo272@gmail.com" userId="55575d643083b450" providerId="LiveId" clId="{65CDC4B6-7FB7-42B7-9D12-C250E0DF661F}" dt="2022-05-24T20:31:27.904" v="22" actId="26606"/>
        <pc:sldMasterMkLst>
          <pc:docMk/>
          <pc:sldMasterMk cId="3301620864" sldId="2147483814"/>
        </pc:sldMasterMkLst>
        <pc:sldLayoutChg chg="add del">
          <pc:chgData name="abddoo272@gmail.com" userId="55575d643083b450" providerId="LiveId" clId="{65CDC4B6-7FB7-42B7-9D12-C250E0DF661F}" dt="2022-05-24T20:31:27.904" v="22" actId="26606"/>
          <pc:sldLayoutMkLst>
            <pc:docMk/>
            <pc:sldMasterMk cId="3301620864" sldId="2147483814"/>
            <pc:sldLayoutMk cId="997412031" sldId="2147483803"/>
          </pc:sldLayoutMkLst>
        </pc:sldLayoutChg>
        <pc:sldLayoutChg chg="add del">
          <pc:chgData name="abddoo272@gmail.com" userId="55575d643083b450" providerId="LiveId" clId="{65CDC4B6-7FB7-42B7-9D12-C250E0DF661F}" dt="2022-05-24T20:31:27.904" v="22" actId="26606"/>
          <pc:sldLayoutMkLst>
            <pc:docMk/>
            <pc:sldMasterMk cId="3301620864" sldId="2147483814"/>
            <pc:sldLayoutMk cId="684219720" sldId="2147483804"/>
          </pc:sldLayoutMkLst>
        </pc:sldLayoutChg>
        <pc:sldLayoutChg chg="add del">
          <pc:chgData name="abddoo272@gmail.com" userId="55575d643083b450" providerId="LiveId" clId="{65CDC4B6-7FB7-42B7-9D12-C250E0DF661F}" dt="2022-05-24T20:31:27.904" v="22" actId="26606"/>
          <pc:sldLayoutMkLst>
            <pc:docMk/>
            <pc:sldMasterMk cId="3301620864" sldId="2147483814"/>
            <pc:sldLayoutMk cId="4054799775" sldId="2147483805"/>
          </pc:sldLayoutMkLst>
        </pc:sldLayoutChg>
        <pc:sldLayoutChg chg="add del">
          <pc:chgData name="abddoo272@gmail.com" userId="55575d643083b450" providerId="LiveId" clId="{65CDC4B6-7FB7-42B7-9D12-C250E0DF661F}" dt="2022-05-24T20:31:27.904" v="22" actId="26606"/>
          <pc:sldLayoutMkLst>
            <pc:docMk/>
            <pc:sldMasterMk cId="3301620864" sldId="2147483814"/>
            <pc:sldLayoutMk cId="191762053" sldId="2147483806"/>
          </pc:sldLayoutMkLst>
        </pc:sldLayoutChg>
        <pc:sldLayoutChg chg="add del">
          <pc:chgData name="abddoo272@gmail.com" userId="55575d643083b450" providerId="LiveId" clId="{65CDC4B6-7FB7-42B7-9D12-C250E0DF661F}" dt="2022-05-24T20:31:27.904" v="22" actId="26606"/>
          <pc:sldLayoutMkLst>
            <pc:docMk/>
            <pc:sldMasterMk cId="3301620864" sldId="2147483814"/>
            <pc:sldLayoutMk cId="3124349948" sldId="2147483807"/>
          </pc:sldLayoutMkLst>
        </pc:sldLayoutChg>
        <pc:sldLayoutChg chg="add del">
          <pc:chgData name="abddoo272@gmail.com" userId="55575d643083b450" providerId="LiveId" clId="{65CDC4B6-7FB7-42B7-9D12-C250E0DF661F}" dt="2022-05-24T20:31:27.904" v="22" actId="26606"/>
          <pc:sldLayoutMkLst>
            <pc:docMk/>
            <pc:sldMasterMk cId="3301620864" sldId="2147483814"/>
            <pc:sldLayoutMk cId="3498378210" sldId="2147483808"/>
          </pc:sldLayoutMkLst>
        </pc:sldLayoutChg>
        <pc:sldLayoutChg chg="add del">
          <pc:chgData name="abddoo272@gmail.com" userId="55575d643083b450" providerId="LiveId" clId="{65CDC4B6-7FB7-42B7-9D12-C250E0DF661F}" dt="2022-05-24T20:31:27.904" v="22" actId="26606"/>
          <pc:sldLayoutMkLst>
            <pc:docMk/>
            <pc:sldMasterMk cId="3301620864" sldId="2147483814"/>
            <pc:sldLayoutMk cId="4081158132" sldId="2147483809"/>
          </pc:sldLayoutMkLst>
        </pc:sldLayoutChg>
        <pc:sldLayoutChg chg="add del">
          <pc:chgData name="abddoo272@gmail.com" userId="55575d643083b450" providerId="LiveId" clId="{65CDC4B6-7FB7-42B7-9D12-C250E0DF661F}" dt="2022-05-24T20:31:27.904" v="22" actId="26606"/>
          <pc:sldLayoutMkLst>
            <pc:docMk/>
            <pc:sldMasterMk cId="3301620864" sldId="2147483814"/>
            <pc:sldLayoutMk cId="2741006080" sldId="2147483810"/>
          </pc:sldLayoutMkLst>
        </pc:sldLayoutChg>
        <pc:sldLayoutChg chg="add del">
          <pc:chgData name="abddoo272@gmail.com" userId="55575d643083b450" providerId="LiveId" clId="{65CDC4B6-7FB7-42B7-9D12-C250E0DF661F}" dt="2022-05-24T20:31:27.904" v="22" actId="26606"/>
          <pc:sldLayoutMkLst>
            <pc:docMk/>
            <pc:sldMasterMk cId="3301620864" sldId="2147483814"/>
            <pc:sldLayoutMk cId="3344878270" sldId="2147483811"/>
          </pc:sldLayoutMkLst>
        </pc:sldLayoutChg>
        <pc:sldLayoutChg chg="add del">
          <pc:chgData name="abddoo272@gmail.com" userId="55575d643083b450" providerId="LiveId" clId="{65CDC4B6-7FB7-42B7-9D12-C250E0DF661F}" dt="2022-05-24T20:31:27.904" v="22" actId="26606"/>
          <pc:sldLayoutMkLst>
            <pc:docMk/>
            <pc:sldMasterMk cId="3301620864" sldId="2147483814"/>
            <pc:sldLayoutMk cId="3607961874" sldId="2147483812"/>
          </pc:sldLayoutMkLst>
        </pc:sldLayoutChg>
        <pc:sldLayoutChg chg="add del">
          <pc:chgData name="abddoo272@gmail.com" userId="55575d643083b450" providerId="LiveId" clId="{65CDC4B6-7FB7-42B7-9D12-C250E0DF661F}" dt="2022-05-24T20:31:27.904" v="22" actId="26606"/>
          <pc:sldLayoutMkLst>
            <pc:docMk/>
            <pc:sldMasterMk cId="3301620864" sldId="2147483814"/>
            <pc:sldLayoutMk cId="3253900580" sldId="2147483813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EB157D-E3BB-4ECB-9EFE-E6C907784A50}" type="datetimeFigureOut">
              <a:rPr lang="en-US" smtClean="0"/>
              <a:t>7/3/2022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5DF657-8C6C-451F-9A5D-16005E0192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73733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5DF657-8C6C-451F-9A5D-16005E0192D7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2854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748618E9-EE2D-4864-9EEE-58939BD4FB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317D1EC0-23FF-4FC8-B22D-E34878EAA4CC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5AB929A7-258C-4469-AAB4-A67D713F7A8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DA635CDB-2D00-49D5-B26E-0694A25000C7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4288D7A-F857-418D-92F2-368E841B9F27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1084F50-7F3C-4A4A-877E-FFD9EC7CD88B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31E64C1-F4C0-4A94-B319-BB1A0A2450B5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63D8374-8052-417F-AB69-B97EAC43D513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7750734-4D51-4019-A003-38A3DE49B434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1B693D1-DBA2-4D3B-9B37-D9EE8C4112F4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1BCD3EA8-E4C0-4AF6-817F-F9F29157A499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A170FB3-B397-4AC9-85FD-65388F26D90A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E5EC0B9-49C7-4777-AEC5-B5EF8DE40498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902048B-30F7-4434-87A5-140F9BB4BEB1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0500A6E2-A41C-4751-8A4E-9A0C5718D930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FC259517-7BE7-45F9-81C0-3A6362BF143C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90652F56-7B71-42B2-AB68-22204A6DF177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1059830E-1C3D-4D42-8789-524971CB465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B53325A7-86D3-4B52-A7E3-ADDF408B406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D53F46F-EC12-484C-A4E7-791E57687AC1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64ED9CA-8950-47B8-A9ED-22B45CE15FB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4429F7B-9FD7-438F-8ECA-3FCAD006180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C558100-D455-4B41-890C-BCC898B2D16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F2886397-398A-4318-BE16-2CBAC1902F9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D32A3A6-CE6E-4ABD-8522-2C8DC88C070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F9014C09-5B84-4798-8BDE-C80D76E67B8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A29EB9E-ED9D-4C69-8A26-9A7A0A83056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AA2899F9-1795-416F-8F3D-26EEB684DB6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E3043474-8625-495C-BD06-3627FD286C5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D432CE47-7631-408E-8DDC-79EE378B707B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B2C8832D-8B8D-4036-B913-2D363143274B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1CCEFEAF-E87B-4FF2-A947-94CABAA0610D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43A7CD3-94E1-42A9-BAB7-2AFCD9FCBD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1078" y="722903"/>
            <a:ext cx="10495904" cy="2460770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67609B-8FD3-4FF7-8EBC-6619CA868B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1078" y="3428997"/>
            <a:ext cx="10495904" cy="2306639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39" name="Right Triangle 38">
            <a:extLst>
              <a:ext uri="{FF2B5EF4-FFF2-40B4-BE49-F238E27FC236}">
                <a16:creationId xmlns:a16="http://schemas.microsoft.com/office/drawing/2014/main" id="{2437C4A8-8E3A-4ADA-93B9-64737CE1A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3500000">
            <a:off x="-281093" y="260790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C7A76F-3401-4F50-AE85-8F2AA247B9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7/3/2022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F02E50-D34E-4DD4-8B3B-55D08F25F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91078" y="236364"/>
            <a:ext cx="4114800" cy="41712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B53B71-D2FA-4DDC-9C9C-E26F7B591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4604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9BD70F-ACE4-4595-845E-2296BDF83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978CD9-E0B5-4B48-8366-91E6D22C9F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FAF4B4-44D3-4E29-B235-A1B8682077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7/3/2022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D7BA37-9639-480E-84AB-EA277225C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BFC658-154E-48DE-AD31-813E5170C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5710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65405209-5179-4359-91ED-1B1A46619A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E32344F-3BE0-4CE8-B1BD-9ABD425E1C0D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599DE306-F4FB-4730-A066-ADF38D73956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CCB32885-303F-477F-A081-27425944F230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60C0C0B-4CD0-467D-A382-2B2415102C48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788DF0F-327F-43A5-AB71-3D32053D83CA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298A0902-2662-4911-A532-AA6310861479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ABDA4F7-23F4-46D1-8B7E-A21DD84083E1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7FC9FC2-8808-438E-8FFB-5FE416BFB5C8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04694E5-71F9-4210-9BE8-FC12CC177BD3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0B37E805-A7E5-4906-B0C5-1373F3DA9628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A4CD964-FBD6-41AB-8A02-9509A2BAC11F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E9CD7FF8-E827-4E0A-BCE2-CCB34EDAC0FC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C4AD6BB-F1EE-4FB8-96E8-6890447800EC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E935057-E0A3-4DAE-B9C8-6E818D7A7205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308DDF69-1C14-453C-BC3A-37D3FE69DFC7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6C26D82-15BA-4B2E-A42D-2ECA8012D307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7F73B67-E5E9-4000-91DA-034B2127EFD2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EAFAC1B5-F0DD-4FC0-B4C9-77CB29DF442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9ACB3DB-54B2-4CEE-A791-C6FC6C758DA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68324004-1030-47D9-B817-425FF6ECCEC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1AA001C4-81AB-4FA6-ADAA-C8618056353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D1DAD34-7844-4F16-9874-F51F2A23B9E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77DCBC6D-1BDA-4CB1-A3EC-59F240C8FA1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5B3C1A0-58E7-47E4-831B-CF3EE21D1E9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08A09FAA-E123-4FE4-B67A-9EBDE1A3130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317B7C6-C816-4A58-B184-135E4FD19F5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24D22ABB-4CE8-47DC-80BF-39B3E4CF704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3A17DE37-A292-4031-AF42-CDB00A13EE7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B73EF673-CB75-435F-9BF3-7594EC3ADF8F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D35F4581-15F6-47EE-87D0-1132A093DBA5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565CF984-F5BD-45C4-9A12-B02DB4F044E1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Right Triangle 38">
            <a:extLst>
              <a:ext uri="{FF2B5EF4-FFF2-40B4-BE49-F238E27FC236}">
                <a16:creationId xmlns:a16="http://schemas.microsoft.com/office/drawing/2014/main" id="{ACE66A86-8455-497B-9CA4-F460A19E5F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8900000">
            <a:off x="7770390" y="-287370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5868C62B-71EF-4824-9EE8-6CAE179842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707774" y="715616"/>
            <a:ext cx="3295876" cy="502659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243E4C8-4AA9-49D7-BF71-1AB5F2CFE1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83588" y="715616"/>
            <a:ext cx="6770448" cy="502659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7898B3-014E-440B-BA4E-106339212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7/3/2022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C22643-CE63-4C3E-B437-5A1A5EF91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D1CE5E-160A-4B37-94E2-3D9DC75BF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8966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D8D6B-70A2-430A-9F5D-DA093D8C1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4A2845-6CA6-4745-A951-25B8D5319D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049424-7A20-4BA1-9F60-671A5DBB3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7/3/2022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1BD2B2-E17F-402E-8EA3-5C7C1118A8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D23070-8658-4AC0-B2A3-4BE605A84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9370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A69DB7AC-F7D7-430A-A2A7-CD3EBBF1D3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66AAF10E-F092-4160-BF4A-FF568555B790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36341C04-9B94-4385-A661-7B8C1700049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F4C1D709-6A0F-409C-B2D0-C248E562265E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999BE53-BA11-4B67-BFBB-6281DB50C75D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9B662D93-31C1-4DFB-A938-E631F89AA9F0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7ECC8DA-0BEC-4508-89D4-12FA35B481F5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67DC8E6C-1B78-4B89-82DD-BBA778CD1482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8E5F54A-0315-4B15-B865-1F0460526260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DD7F352-DE39-4835-8D3F-69CDEC490F1E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9D6F20A-F777-4F41-B23B-735A64FA5DA3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21BBADBA-0F74-418B-BC50-AD44596C3EF8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918BE26-88E5-457C-8095-745F34D15366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4FB269E0-E058-4340-B93D-7D40FFF521F3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EDDD9AEE-5501-4385-B339-4616F567B53D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84D29C61-8926-4C98-882B-AB90108C8386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CAC585F9-B633-4F7E-AADE-75079DC17158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5DC6366-5525-4FBC-9886-D4409F6B299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CC03CF9-098C-4140-806A-023D3DC3F2E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9C41BC4-89DF-4EC4-A141-9EF16D8EEB5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32AD067-E64C-499E-9C0A-A7252587441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6653DD54-FA2B-4B91-A94E-3C46AE21B38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86AC204-156B-442E-B028-01036BD1F26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303512DE-F013-431A-9F6E-ADDA88FB2DD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8E95FEE1-61A9-4065-B9F8-5589180AC62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028AA59-C1FA-46C0-BFDD-1C1D3404C81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0A5C99EE-B791-470A-8639-0357A751EB4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454F4204-F48B-4AF5-B11E-0CE7D972AC3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076643FE-3966-4B82-9623-C61A56EDD20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2DD769C5-B1B1-45BD-A40A-67E6568C8434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2A511707-50C7-48B2-81F7-5C82BF57795C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38D44F3-CCFE-48A0-8414-FFF5E43D9184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D126FE0-8204-40BB-AD46-4A0C7A4751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8" y="718115"/>
            <a:ext cx="10312571" cy="278150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25E350-4200-419C-A167-527DD6B777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1078" y="3753350"/>
            <a:ext cx="10312571" cy="1991572"/>
          </a:xfrm>
        </p:spPr>
        <p:txBody>
          <a:bodyPr/>
          <a:lstStyle>
            <a:lvl1pPr marL="0" indent="0">
              <a:buNone/>
              <a:defRPr lang="en-US" sz="24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Right Triangle 38">
            <a:extLst>
              <a:ext uri="{FF2B5EF4-FFF2-40B4-BE49-F238E27FC236}">
                <a16:creationId xmlns:a16="http://schemas.microsoft.com/office/drawing/2014/main" id="{6741F519-22CF-4C01-B140-5480DBAB30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3500000">
            <a:off x="-281093" y="260790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5D1550-9064-4767-B70A-3501AF956C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7/3/2022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1E1C33-2E8E-4041-9683-12048CB8AB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D36992-B921-4F3F-9C4A-0D67E618D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0439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CFDF5-4B31-4F1B-83BA-82A951037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8" y="722903"/>
            <a:ext cx="10312571" cy="13548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4EC9A6-F718-4497-8A75-637EE17458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91078" y="2345843"/>
            <a:ext cx="5009584" cy="32743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503E57-9695-4508-9778-B3DB1FB5FA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35075" y="2345843"/>
            <a:ext cx="5068574" cy="32743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74CEE6-B9DC-4CCC-8F4C-0B4DADFB01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7/3/2022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C85191-5804-47C9-95EB-D49D715737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6B0A03-44F6-4299-B45D-E07A02390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9535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920E6-CC97-4BD8-92FE-8F36024D0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8" y="722900"/>
            <a:ext cx="10320062" cy="14075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3872FB-EDD5-42FB-8A9A-279EAD4FB0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1078" y="2331481"/>
            <a:ext cx="4963444" cy="540072"/>
          </a:xfrm>
        </p:spPr>
        <p:txBody>
          <a:bodyPr anchor="b"/>
          <a:lstStyle>
            <a:lvl1pPr marL="0" indent="0">
              <a:buNone/>
              <a:defRPr sz="24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5F28C1-95C8-476A-8D93-D580DD39D8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1078" y="2954564"/>
            <a:ext cx="4963444" cy="27903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4315485-EE1A-41B0-873A-BA9D06E88B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03351" y="2331481"/>
            <a:ext cx="4900298" cy="540072"/>
          </a:xfrm>
        </p:spPr>
        <p:txBody>
          <a:bodyPr anchor="b"/>
          <a:lstStyle>
            <a:lvl1pPr marL="0" indent="0">
              <a:buNone/>
              <a:defRPr sz="24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581A6FB-1583-4A1B-A4A7-C65062C57B7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03351" y="2954564"/>
            <a:ext cx="4900298" cy="27903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3A29EA7-E61E-4617-9DA9-40B9299B328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3587" y="6215870"/>
            <a:ext cx="3843779" cy="417126"/>
          </a:xfrm>
        </p:spPr>
        <p:txBody>
          <a:bodyPr/>
          <a:lstStyle/>
          <a:p>
            <a:fld id="{8F72BA41-EC5B-4197-BCC8-0FD2E523CD7A}" type="datetimeFigureOut">
              <a:rPr lang="en-US" smtClean="0"/>
              <a:t>7/3/2022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56249CC-EB72-46A6-87D9-5FBDA8E45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91078" y="236364"/>
            <a:ext cx="4114800" cy="41712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AA04EE7-47BE-4ECE-A170-793C4E569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8030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E4946-24AD-40DD-95A7-49BA49C22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8" y="722903"/>
            <a:ext cx="10501177" cy="1401231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D8CF342-49F6-482D-943E-7E50B1694A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7/3/2022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4033E5-3797-4FF8-866F-9FD9325A9F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91078" y="236364"/>
            <a:ext cx="4114800" cy="417126"/>
          </a:xfr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DC1E67-424D-4638-98F8-38E71A410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8251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45BED274-5EB4-4EF4-B353-E55BD50265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E0418BE5-560E-4E49-B12D-B555511FED72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849D1162-73B9-420F-BCBE-95039D00CD24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2BA76FE-316A-48E2-A03B-4E05691C4348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0E678FBC-A6AD-4422-BA24-A4172F8862CA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DD3C5C3E-2D08-43F0-AFAC-E15360CA7D34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0BEAC62-AF92-4A65-9790-6F6E0C6C5A1F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C77D7C5-E76E-4E82-BFC4-9A75D2C8089D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C66E0152-96B9-4067-80D3-D9BDE6D7EC95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918AFCC-B9DA-4092-8FBA-2CFEDB0388E3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1EC7D33-C87E-4812-A722-53C5D99272B5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5F239E3-501A-4C3C-9BE4-6BFA0D3126B7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B62BF3B-95BB-4188-AAE5-015A0EF3D186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14E5F0F-0124-40D0-A0BF-AE307A0E15F4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BADC3B1-26C7-4CF1-B29D-4D0DEA3E2633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A0A7DF6E-1132-4A80-9B18-593B1ACD7784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9EF19589-10D8-4A8F-A0B1-F7CE380E3001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28E6BB32-C4F8-4914-88D3-7DC5E79D023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A8F046EE-9DBA-4924-A19C-ED8741F5F81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AABBC44-ABA8-4913-824E-64D344724644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54272B22-1C39-47A0-8551-73666AFBEEC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08CDFF66-464C-4ABF-BB01-00500A3B751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3079FC88-BD3B-4C04-9B90-0FC93C17921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1FCAED8-8687-4141-A7C3-0D88ACEDFEC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65038E6-7B32-460F-B804-D6C105FF44C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EC5DAE85-AD17-454B-AB64-CEFF52FDAB9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8C603643-2066-4967-AE4B-9DA143843B2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437E9533-9B07-43E3-B939-7BADC01FEE8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EDCCAAEE-AB2E-4534-893A-3DB109499FB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48BD39A2-970F-4714-AAA6-67EE99A0EAA9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CF4A1387-348B-4E46-9B65-FDF76ED0EF20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BF5DAF27-A54D-442A-93E4-BA7F04EAE379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2EA265F-80A1-448D-A6EB-CE8D6F6EC7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7/3/2022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815D00D-89E6-4E7A-9A4D-A8CCEB3BED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2B5AEA-8C38-4776-878C-AB01474D9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0597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ight Triangle 39">
            <a:extLst>
              <a:ext uri="{FF2B5EF4-FFF2-40B4-BE49-F238E27FC236}">
                <a16:creationId xmlns:a16="http://schemas.microsoft.com/office/drawing/2014/main" id="{C4853C57-22BC-4465-8B37-DC06FE5A00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3500000">
            <a:off x="-281092" y="314485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67C0A6-48E9-4845-9EBF-EF2A3DFD27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587" y="713677"/>
            <a:ext cx="4499914" cy="2996581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A8B542-2084-485C-ABFC-94340B4C7E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98672" y="708102"/>
            <a:ext cx="5656716" cy="543064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47791F-9546-470D-A174-D75285263C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3587" y="3976544"/>
            <a:ext cx="4499914" cy="2162201"/>
          </a:xfrm>
        </p:spPr>
        <p:txBody>
          <a:bodyPr>
            <a:normAutofit/>
          </a:bodyPr>
          <a:lstStyle>
            <a:lvl1pPr marL="0" indent="0">
              <a:buNone/>
              <a:defRPr lang="en-US" sz="2400" b="0" i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None/>
            </a:pPr>
            <a:r>
              <a:rPr lang="en-US"/>
              <a:t>Click to edit Master text styles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550D594-9D00-4E12-9A7B-8B78EC199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C5DEA230-2680-47DD-BD49-FDBF4C1105A5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0BA61D-887F-46F1-B20D-EA4C38D467C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350DFBA-D16D-4AE0-8339-58C4089B94AD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F4AAAA5-CEFC-4C25-91D3-5AE49F720DA5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14D142AD-3FA3-43E4-8A61-61CF1E415684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C3755A3-93F4-4EC4-9635-7E89E4AF1D3F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E0BFB588-0AB8-4BD8-9272-1CA867726018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45A6DF3-CF29-4480-A235-EAE88D65A63C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D6FF036-365A-4C15-8E15-0D5BBEBCEA58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A85E76FF-4E86-4E42-B67E-B11AAE8D3076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1A64CEE-7CED-4EB2-A414-6F2D91E824F9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012C571B-47A6-49EB-A29F-678368BAED9F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160B109-845C-4119-BB66-9887B3859A7D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B68B7447-FF64-42D9-B3C6-2BDC6F547EDE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FFF9B71-8653-450D-AFBE-2140D586FB50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F0B9E5A-C1DA-445C-A911-721DF98DDCDD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5C9A3DC-A478-4469-9359-34A435689F3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7DE3299-EED7-4771-A270-F6B02941AD6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434422A-5B59-41DC-8E2A-1A8244580E3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A176117-0990-434B-A9D9-B4B9043C544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A7D6425E-C84A-462F-98F8-D0AB4FC3AF8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AF13AB68-7321-4AC2-AC60-0F417877D07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E275CCE-D06F-49D0-8A47-372C5040330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D4B374E-EEBC-4A9C-B3B4-B269EC71985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D80A7E6-BBEF-4EF1-B14A-29F26BFCF8E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2D7BC013-9B50-459D-8B8D-F756514A478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E48964C0-675D-4807-B795-4B695A8F842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96911512-51A8-4CE7-A043-425C809EB5F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43C15D1E-0EDF-4AD7-90C7-3D8D64E645DB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78265A2D-2A6A-4301-B59F-8BAD98D9A57B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D4A4907F-2D1D-49D1-882D-119AA5E1183B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6A2284-37AB-43F5-98B8-8AB49DBFA9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7/3/2022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D8ABAA-E2F7-4C89-99ED-2C340220DD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52EF12-B2CD-4F3C-9F19-A869154050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4834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DDA6865-0A03-48FA-AD6E-D5BF8FDE9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2277E8EB-0DA2-40E4-AD12-1CCD0D262D0B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75BFE9F8-907A-4FFC-9FDE-2B51D238C40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BDDC323-8732-4007-BB81-1BE917E3B2FF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B908FC40-8403-438D-95CA-E4EDC66192A9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411D218-3FEA-4455-9809-91F029FB55AE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541390F-BE50-4E4E-9DA2-B5F23F1A93D8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0EB3F094-97B5-48E1-A4DE-8BEED2550283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D4DBB43-CB34-4881-9445-A7FE131D5327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8B71F972-027A-47F0-996C-84BFE4574050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C41353D-93C8-43F8-BBDE-7AB6B29EC38C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CF07B24-CBD8-4F09-81EB-504285F8E115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B27873BB-1D79-4055-801C-BDA0F9A15136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8008D42B-2F35-497E-A26D-9AF008619D43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07F57499-C4D9-4B7D-BADA-38462AA3164E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1271F2B9-1FFA-4350-9370-B098459A2324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8FBAFFC-DC8F-4BB4-B405-E4AAA269AED4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94FCE64-D7A5-411A-8795-932DD39F952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E0B4ECFC-FD43-44CF-B7FA-2A8C5651400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9DFBC12-1E1D-44DE-9966-BAB05B24663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9BEF096-361C-478B-81EB-37584119BFE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EFC81993-CE86-4910-B9CE-B69375BDCEE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475613D7-9FB0-4D33-8784-EC059DE019C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D520AFD9-E849-4F42-99B2-928E6098C29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6A200B0B-91CD-4D66-ADFC-9585D283103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B5DB0C45-30CE-4C85-95C6-FFF4977C646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BDC31604-5F93-436D-A9D2-A48846D4E0D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FF1B965-7DE1-4AE3-B28B-DB6847BC52C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EFD9FB65-4392-4D6A-8ACC-8151F682BFE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4B40380C-3493-4AFE-BF13-AE68A8D244B4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3CB21DF1-4859-4991-9C10-F8FA68F41013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354AD212-17DC-4506-AAA0-34A46A0B11C3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5B556E7-762B-4E18-A961-A4F7A9ECF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587" y="713677"/>
            <a:ext cx="4434823" cy="3020519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B7118AF-C54D-406D-AABE-AED6576D128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698672" y="713677"/>
            <a:ext cx="5304977" cy="543064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Right Triangle 39">
            <a:extLst>
              <a:ext uri="{FF2B5EF4-FFF2-40B4-BE49-F238E27FC236}">
                <a16:creationId xmlns:a16="http://schemas.microsoft.com/office/drawing/2014/main" id="{205CDEB9-8DED-4711-8140-4C943FC2CD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3500000">
            <a:off x="-281093" y="3143304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E13C3F-6360-4760-9477-C3831A6E26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3587" y="3970330"/>
            <a:ext cx="4434823" cy="2173992"/>
          </a:xfrm>
        </p:spPr>
        <p:txBody>
          <a:bodyPr/>
          <a:lstStyle>
            <a:lvl1pPr marL="0" indent="0">
              <a:buNone/>
              <a:defRPr lang="en-US" sz="2400" b="0" i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192D3B-60EE-4FC5-9ED7-4445300844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7/3/2022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CF831E-9B19-4936-8BC9-F62A9B118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71E1D1-F7A2-40D0-91DA-07468A965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4601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BDF0D99C-5D42-41C6-A50C-C4E2D6B2A3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F28962D-50BA-43F8-8863-28ECE711D3FC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80F5939-D4E0-46FD-9A5A-5D648E381092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633D331-78CB-40A1-B167-8185EC5D707B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C512E4B1-E78E-49E7-AA36-374CC1B084E4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A7D46340-CBFC-490F-B44E-7AA8FBF58B05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3575C26C-3EBD-4AA9-BA4D-2561E295D65D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235DB6BE-E065-4559-BF5C-36B56B379040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3DA54272-CD9D-4F68-BBAB-4F0C0C3EC635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A002CE8F-9256-4F2C-B474-58873717119E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59C9DE9F-4252-401D-913E-B74C9E326F98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8FE4E69B-534F-4A80-9E1C-798BEE1B0795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27564E1C-009C-4832-AE8D-E98286693F0C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4305DF1C-5801-43F2-A8B9-5351369418C0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806E71C8-0783-4E17-9B34-F51231DD2954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FD908F17-2A89-4B0A-A2EA-692390969FE0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FBE22751-380F-44F9-BEED-0A553CF87BE5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77B27910-846F-4E4E-B588-F5B2E026FE9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E6E0501E-134E-46D7-984F-3A382B0BB29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90A83974-CBD7-4A69-9D84-2D3BBDE027A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503E931-00D4-4B0C-BC69-49FE5C76651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97732A30-BE2F-4D71-BC37-60F7B44591B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0C8EB840-DE7D-4E67-989C-F4D8F50E15B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F05D2CC2-53CC-487E-A72E-42B1E9B1846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03A12D6B-1D60-4F26-8FB9-74AD5B070BD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41895D00-2D63-443C-95A8-5EB6E5EECBF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6AC50652-2A56-4382-95D0-971644EE0FA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DA50A374-8880-482D-B54F-F74E0D7BE18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C66364D8-CCC7-4AAF-94BC-766EC160D99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4A0DC409-26E2-4453-89FD-745EA849BE7F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239ED039-D66C-4A5E-AA35-E7A5FA2E64C2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C72C13DC-161E-49CF-96B5-5383AA052AB7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5103067-48DA-458C-99F6-9921C19A8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9" y="725951"/>
            <a:ext cx="10325000" cy="14424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B86862-507E-4F73-890F-3B77BCFA3F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1079" y="2340131"/>
            <a:ext cx="10325000" cy="35644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FBC0BB-AF05-4753-9159-41A16FBFC3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3587" y="6215870"/>
            <a:ext cx="3843779" cy="417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72BA41-EC5B-4197-BCC8-0FD2E523CD7A}" type="datetimeFigureOut">
              <a:rPr lang="en-US" smtClean="0"/>
              <a:pPr/>
              <a:t>7/3/2022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362F82-EA1A-4B02-8A64-3B44C0D9DA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91078" y="236364"/>
            <a:ext cx="4114800" cy="417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C5EF32-1CA9-4CDA-8182-2FB0C30A0F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03649" y="6215870"/>
            <a:ext cx="979151" cy="417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15108C-154A-4A5A-9C05-91A49A422BA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ight Triangle 6">
            <a:extLst>
              <a:ext uri="{FF2B5EF4-FFF2-40B4-BE49-F238E27FC236}">
                <a16:creationId xmlns:a16="http://schemas.microsoft.com/office/drawing/2014/main" id="{63BAC6E0-ADAC-40FB-AF53-88FA5F8373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3500000">
            <a:off x="-281094" y="1516214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96264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2" r:id="rId3"/>
    <p:sldLayoutId id="2147483723" r:id="rId4"/>
    <p:sldLayoutId id="2147483724" r:id="rId5"/>
    <p:sldLayoutId id="2147483718" r:id="rId6"/>
    <p:sldLayoutId id="2147483714" r:id="rId7"/>
    <p:sldLayoutId id="2147483715" r:id="rId8"/>
    <p:sldLayoutId id="2147483716" r:id="rId9"/>
    <p:sldLayoutId id="2147483717" r:id="rId10"/>
    <p:sldLayoutId id="2147483719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tx2">
            <a:lumMod val="50000"/>
            <a:lumOff val="50000"/>
          </a:schemeClr>
        </a:buClr>
        <a:buSzPct val="75000"/>
        <a:buFont typeface="Wingdings" panose="05000000000000000000" pitchFamily="2" charset="2"/>
        <a:buChar char="§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50000"/>
            <a:lumOff val="50000"/>
          </a:schemeClr>
        </a:buClr>
        <a:buSzPct val="75000"/>
        <a:buFont typeface="Wingdings" panose="05000000000000000000" pitchFamily="2" charset="2"/>
        <a:buChar char="§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50000"/>
            <a:lumOff val="50000"/>
          </a:schemeClr>
        </a:buClr>
        <a:buSzPct val="75000"/>
        <a:buFont typeface="Wingdings" panose="05000000000000000000" pitchFamily="2" charset="2"/>
        <a:buChar char="§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50000"/>
            <a:lumOff val="50000"/>
          </a:schemeClr>
        </a:buClr>
        <a:buSzPct val="75000"/>
        <a:buFont typeface="Wingdings" panose="05000000000000000000" pitchFamily="2" charset="2"/>
        <a:buChar char="§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50000"/>
            <a:lumOff val="50000"/>
          </a:schemeClr>
        </a:buClr>
        <a:buSzPct val="75000"/>
        <a:buFont typeface="Wingdings" panose="05000000000000000000" pitchFamily="2" charset="2"/>
        <a:buChar char="§"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8">
            <a:extLst>
              <a:ext uri="{FF2B5EF4-FFF2-40B4-BE49-F238E27FC236}">
                <a16:creationId xmlns:a16="http://schemas.microsoft.com/office/drawing/2014/main" id="{4187D111-0A9D-421B-84EB-FC5811C3A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6" name="Group 10">
            <a:extLst>
              <a:ext uri="{FF2B5EF4-FFF2-40B4-BE49-F238E27FC236}">
                <a16:creationId xmlns:a16="http://schemas.microsoft.com/office/drawing/2014/main" id="{A0064D7E-06DA-49C2-98D1-4C063EBE9E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D1B7231-4CA0-4EF0-A0F6-BBC5D2289C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12">
              <a:extLst>
                <a:ext uri="{FF2B5EF4-FFF2-40B4-BE49-F238E27FC236}">
                  <a16:creationId xmlns:a16="http://schemas.microsoft.com/office/drawing/2014/main" id="{6F16C7D2-2C2B-45A2-B877-AD7F29D21D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3E4B7AF-75AF-445E-9C56-25B6004E36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14">
              <a:extLst>
                <a:ext uri="{FF2B5EF4-FFF2-40B4-BE49-F238E27FC236}">
                  <a16:creationId xmlns:a16="http://schemas.microsoft.com/office/drawing/2014/main" id="{4F9A02B0-84CC-4983-8CA2-DA39E73F2A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AB12A9E-E8F5-4BB6-9FAC-B7528DB78E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16">
              <a:extLst>
                <a:ext uri="{FF2B5EF4-FFF2-40B4-BE49-F238E27FC236}">
                  <a16:creationId xmlns:a16="http://schemas.microsoft.com/office/drawing/2014/main" id="{C4E08A66-700A-4A93-8C53-51D5607B84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17">
              <a:extLst>
                <a:ext uri="{FF2B5EF4-FFF2-40B4-BE49-F238E27FC236}">
                  <a16:creationId xmlns:a16="http://schemas.microsoft.com/office/drawing/2014/main" id="{79E4E565-75A8-4E72-8D5F-0B62E6B49E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18">
              <a:extLst>
                <a:ext uri="{FF2B5EF4-FFF2-40B4-BE49-F238E27FC236}">
                  <a16:creationId xmlns:a16="http://schemas.microsoft.com/office/drawing/2014/main" id="{8F1FD7EC-834D-4087-9B69-7793E1A5B4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AE4853CF-E211-4741-8BB6-936918F201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508328EE-5DD9-49DB-AD4B-4F0A76A052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404B81F-9DCC-4C62-8962-2B6C36255C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F41ED921-643C-4B5B-86E6-99E8184797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AD09725-F1B5-4342-A3A6-25BDC7261C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C5251DB-B92C-4E4E-9BAE-B3EB8A9A31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82389C50-96FA-4F8E-A890-EE49673799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6497D116-7C85-4317-8284-E647BAFC35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0D6ED932-F3DD-4BB6-8FC3-6E205965D9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D850A286-F068-43D3-8DEA-272E28F30A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3F3A2DA1-C0E2-44DE-AAA4-D2F262CB39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BD8CC984-8A5C-4205-9CE0-218DA79F12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E12901BA-B376-4054-8C31-BE75DF480E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A72BA8E1-2C05-43A7-AABF-8D614E07D3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03D58E52-4C85-48FF-ADA3-F8F66B9957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4C61787A-32B8-440E-B1A5-1CAEC9D113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49D651FB-65B3-4DBD-9428-0840751111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134A6116-8F7B-4C9A-9B9D-EF25C8BFA1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4CC776F-EA3D-4898-9730-88C6605FD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D81A3030-F8B6-4D5E-8A8F-7CE0C81E9D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349129F1-E775-4904-9569-F08FA175DF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C93E5BB-B3BE-4416-A1B2-5A2CDA8B02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B3FD179A-45E8-4D8F-8F75-6E4A266F84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Freeform: Shape 43">
            <a:extLst>
              <a:ext uri="{FF2B5EF4-FFF2-40B4-BE49-F238E27FC236}">
                <a16:creationId xmlns:a16="http://schemas.microsoft.com/office/drawing/2014/main" id="{D2BA0570-7BB5-4FB7-B41A-048CE0327B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7316" y="-3109"/>
            <a:ext cx="6098262" cy="6861109"/>
          </a:xfrm>
          <a:custGeom>
            <a:avLst/>
            <a:gdLst>
              <a:gd name="connsiteX0" fmla="*/ 2247706 w 6098262"/>
              <a:gd name="connsiteY0" fmla="*/ 0 h 6861109"/>
              <a:gd name="connsiteX1" fmla="*/ 6098262 w 6098262"/>
              <a:gd name="connsiteY1" fmla="*/ 0 h 6861109"/>
              <a:gd name="connsiteX2" fmla="*/ 6098262 w 6098262"/>
              <a:gd name="connsiteY2" fmla="*/ 6861109 h 6861109"/>
              <a:gd name="connsiteX3" fmla="*/ 2247706 w 6098262"/>
              <a:gd name="connsiteY3" fmla="*/ 6861109 h 6861109"/>
              <a:gd name="connsiteX4" fmla="*/ 2247706 w 6098262"/>
              <a:gd name="connsiteY4" fmla="*/ 6857999 h 6861109"/>
              <a:gd name="connsiteX5" fmla="*/ 274850 w 6098262"/>
              <a:gd name="connsiteY5" fmla="*/ 6857999 h 6861109"/>
              <a:gd name="connsiteX6" fmla="*/ 954409 w 6098262"/>
              <a:gd name="connsiteY6" fmla="*/ 1 h 6861109"/>
              <a:gd name="connsiteX7" fmla="*/ 2247706 w 6098262"/>
              <a:gd name="connsiteY7" fmla="*/ 1 h 6861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98262" h="6861109">
                <a:moveTo>
                  <a:pt x="2247706" y="0"/>
                </a:moveTo>
                <a:lnTo>
                  <a:pt x="6098262" y="0"/>
                </a:lnTo>
                <a:lnTo>
                  <a:pt x="6098262" y="6861109"/>
                </a:lnTo>
                <a:lnTo>
                  <a:pt x="2247706" y="6861109"/>
                </a:lnTo>
                <a:lnTo>
                  <a:pt x="2247706" y="6857999"/>
                </a:lnTo>
                <a:lnTo>
                  <a:pt x="274850" y="6857999"/>
                </a:lnTo>
                <a:cubicBezTo>
                  <a:pt x="-619306" y="3429000"/>
                  <a:pt x="954409" y="3429000"/>
                  <a:pt x="954409" y="1"/>
                </a:cubicBezTo>
                <a:lnTo>
                  <a:pt x="2247706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0" name="Right Triangle 45">
            <a:extLst>
              <a:ext uri="{FF2B5EF4-FFF2-40B4-BE49-F238E27FC236}">
                <a16:creationId xmlns:a16="http://schemas.microsoft.com/office/drawing/2014/main" id="{729E7B49-E1D9-4EAE-8B30-D958A95807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79642" y="3144853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2" name="Picture 3">
            <a:extLst>
              <a:ext uri="{FF2B5EF4-FFF2-40B4-BE49-F238E27FC236}">
                <a16:creationId xmlns:a16="http://schemas.microsoft.com/office/drawing/2014/main" id="{D0D03268-D8C9-ABDC-FD11-42A3453B9DC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0000"/>
          </a:blip>
          <a:srcRect l="25923" r="14749"/>
          <a:stretch/>
        </p:blipFill>
        <p:spPr>
          <a:xfrm>
            <a:off x="6097316" y="-3108"/>
            <a:ext cx="6098262" cy="6861108"/>
          </a:xfrm>
          <a:custGeom>
            <a:avLst/>
            <a:gdLst/>
            <a:ahLst/>
            <a:cxnLst/>
            <a:rect l="l" t="t" r="r" b="b"/>
            <a:pathLst>
              <a:path w="6129950" h="6861439">
                <a:moveTo>
                  <a:pt x="1687527" y="0"/>
                </a:moveTo>
                <a:lnTo>
                  <a:pt x="6129950" y="0"/>
                </a:lnTo>
                <a:lnTo>
                  <a:pt x="6129950" y="6858000"/>
                </a:lnTo>
                <a:lnTo>
                  <a:pt x="5040333" y="6858000"/>
                </a:lnTo>
                <a:lnTo>
                  <a:pt x="5040333" y="6861439"/>
                </a:lnTo>
                <a:lnTo>
                  <a:pt x="272442" y="6861439"/>
                </a:lnTo>
                <a:lnTo>
                  <a:pt x="196402" y="6549696"/>
                </a:lnTo>
                <a:cubicBezTo>
                  <a:pt x="-517926" y="3427393"/>
                  <a:pt x="946083" y="3323532"/>
                  <a:pt x="946083" y="1"/>
                </a:cubicBezTo>
                <a:lnTo>
                  <a:pt x="1687527" y="1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6F78306-FE90-0B74-EED2-17942B9F86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4640" y="710579"/>
            <a:ext cx="5216139" cy="5343281"/>
          </a:xfrm>
        </p:spPr>
        <p:txBody>
          <a:bodyPr anchor="ctr">
            <a:normAutofit/>
          </a:bodyPr>
          <a:lstStyle/>
          <a:p>
            <a:pPr marL="113030" marR="133350">
              <a:spcBef>
                <a:spcPts val="1155"/>
              </a:spcBef>
              <a:spcAft>
                <a:spcPts val="0"/>
              </a:spcAft>
            </a:pPr>
            <a:r>
              <a:rPr lang="en-US" sz="4600" b="1" dirty="0"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Spatial</a:t>
            </a:r>
            <a:r>
              <a:rPr lang="en-US" sz="4600" b="1" spc="3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 </a:t>
            </a:r>
            <a:r>
              <a:rPr lang="en-US" sz="4600" b="1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transcriptomics Analysis </a:t>
            </a:r>
            <a:r>
              <a:rPr lang="en-US" sz="4600" b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For Mouse Brain</a:t>
            </a:r>
            <a:r>
              <a:rPr lang="en-US" sz="4600" b="1" dirty="0"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4600" b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Sagittal Posterior</a:t>
            </a:r>
            <a:r>
              <a:rPr lang="en-US" sz="4600" b="1" dirty="0"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4600" b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Section</a:t>
            </a:r>
            <a:endParaRPr lang="en-US" sz="4600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6800FB-3C39-47B7-E7F4-5D5B81E0DF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96705" y="1691149"/>
            <a:ext cx="3669711" cy="4398972"/>
          </a:xfrm>
        </p:spPr>
        <p:txBody>
          <a:bodyPr anchor="b">
            <a:normAutofit/>
          </a:bodyPr>
          <a:lstStyle/>
          <a:p>
            <a:r>
              <a:rPr lang="en-US" sz="1800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Calibri" panose="020F0502020204030204" pitchFamily="34" charset="0"/>
              </a:rPr>
              <a:t>Abdelrahman</a:t>
            </a:r>
            <a:r>
              <a:rPr lang="en-US" sz="1800" spc="-25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Calibri" panose="020F0502020204030204" pitchFamily="34" charset="0"/>
              </a:rPr>
              <a:t> </a:t>
            </a:r>
            <a:r>
              <a:rPr lang="en-US" sz="1800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Calibri" panose="020F0502020204030204" pitchFamily="34" charset="0"/>
              </a:rPr>
              <a:t>Atef , </a:t>
            </a:r>
          </a:p>
          <a:p>
            <a:r>
              <a:rPr lang="en-US" sz="1800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Calibri" panose="020F0502020204030204" pitchFamily="34" charset="0"/>
              </a:rPr>
              <a:t>Ahmed</a:t>
            </a:r>
            <a:r>
              <a:rPr lang="en-US" sz="1800" spc="-20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Calibri" panose="020F0502020204030204" pitchFamily="34" charset="0"/>
              </a:rPr>
              <a:t> </a:t>
            </a:r>
            <a:r>
              <a:rPr lang="en-US" sz="1800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Calibri" panose="020F0502020204030204" pitchFamily="34" charset="0"/>
              </a:rPr>
              <a:t>Osama, </a:t>
            </a:r>
          </a:p>
          <a:p>
            <a:r>
              <a:rPr lang="en-US" sz="1800" dirty="0" err="1">
                <a:solidFill>
                  <a:schemeClr val="bg1"/>
                </a:solidFill>
                <a:effectLst/>
                <a:latin typeface="Verdana" panose="020B0604030504040204" pitchFamily="34" charset="0"/>
                <a:ea typeface="Calibri" panose="020F0502020204030204" pitchFamily="34" charset="0"/>
              </a:rPr>
              <a:t>NadaMagde</a:t>
            </a:r>
            <a:r>
              <a:rPr lang="en-US" sz="1800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Calibri" panose="020F0502020204030204" pitchFamily="34" charset="0"/>
              </a:rPr>
              <a:t> ,</a:t>
            </a:r>
          </a:p>
          <a:p>
            <a:r>
              <a:rPr lang="en-US" sz="1800" dirty="0" err="1">
                <a:solidFill>
                  <a:schemeClr val="bg1"/>
                </a:solidFill>
                <a:effectLst/>
                <a:latin typeface="Verdana" panose="020B0604030504040204" pitchFamily="34" charset="0"/>
                <a:ea typeface="Calibri" panose="020F0502020204030204" pitchFamily="34" charset="0"/>
              </a:rPr>
              <a:t>Menna</a:t>
            </a:r>
            <a:r>
              <a:rPr lang="en-US" sz="1800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Calibri" panose="020F0502020204030204" pitchFamily="34" charset="0"/>
              </a:rPr>
              <a:t> salah</a:t>
            </a:r>
            <a:r>
              <a:rPr lang="en-US" sz="1800" spc="-10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Calibri" panose="020F0502020204030204" pitchFamily="34" charset="0"/>
              </a:rPr>
              <a:t> ,</a:t>
            </a:r>
          </a:p>
          <a:p>
            <a:r>
              <a:rPr lang="en-US" sz="1800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Calibri" panose="020F0502020204030204" pitchFamily="34" charset="0"/>
              </a:rPr>
              <a:t>Ali Abdelkader, </a:t>
            </a:r>
          </a:p>
          <a:p>
            <a:r>
              <a:rPr lang="en-US" sz="1800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Calibri" panose="020F0502020204030204" pitchFamily="34" charset="0"/>
              </a:rPr>
              <a:t>Khaled Karam </a:t>
            </a:r>
          </a:p>
          <a:p>
            <a:pPr algn="ctr"/>
            <a:r>
              <a:rPr lang="en-US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supervisor</a:t>
            </a:r>
            <a:r>
              <a:rPr lang="en-US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1800" dirty="0">
                <a:solidFill>
                  <a:schemeClr val="bg1"/>
                </a:solidFill>
                <a:latin typeface="Verdana" panose="020B0604030504040204" pitchFamily="34" charset="0"/>
                <a:ea typeface="Calibri" panose="020F0502020204030204" pitchFamily="34" charset="0"/>
              </a:rPr>
              <a:t>:</a:t>
            </a:r>
          </a:p>
          <a:p>
            <a:pPr algn="ctr"/>
            <a:r>
              <a:rPr lang="en-US" sz="1800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Calibri" panose="020F0502020204030204" pitchFamily="34" charset="0"/>
              </a:rPr>
              <a:t>DR/ Ibrahim </a:t>
            </a:r>
            <a:r>
              <a:rPr lang="en-US" sz="1800" dirty="0" err="1">
                <a:solidFill>
                  <a:schemeClr val="bg1"/>
                </a:solidFill>
                <a:effectLst/>
                <a:latin typeface="Verdana" panose="020B0604030504040204" pitchFamily="34" charset="0"/>
                <a:ea typeface="Calibri" panose="020F0502020204030204" pitchFamily="34" charset="0"/>
              </a:rPr>
              <a:t>Elsamman</a:t>
            </a:r>
            <a:r>
              <a:rPr lang="en-US" sz="1800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Calibri" panose="020F0502020204030204" pitchFamily="34" charset="0"/>
              </a:rPr>
              <a:t> </a:t>
            </a:r>
            <a:endParaRPr lang="en-US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45485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BD03C98-6043-F413-BD3E-913BC3CF53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899" y="321902"/>
            <a:ext cx="11112201" cy="600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3679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CD6D7D0-9668-7A93-1FCA-3DE0D8A987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489" y="225229"/>
            <a:ext cx="10651313" cy="6195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6398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F02F780-99A9-541D-BDCB-1CEDD2B16F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664" y="1178026"/>
            <a:ext cx="10320672" cy="4141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7958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2AA398E-4F6C-5601-3808-C2CD598FA7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638" y="113560"/>
            <a:ext cx="11202724" cy="6408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2365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FBB6E4D-3994-5AC5-332F-AA9FB99C66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500" y="304715"/>
            <a:ext cx="11372137" cy="5722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4127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B80BF88-9B4A-BBB1-D8A3-3DA5833AE9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680" y="758647"/>
            <a:ext cx="11515039" cy="5340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4004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92D0AAD-54B6-2A8D-CE30-0BC367525A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450" y="1157670"/>
            <a:ext cx="11163099" cy="3483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0502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A9A84-452D-7277-4EBB-654EF0499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6125" y="2303761"/>
            <a:ext cx="5129618" cy="1401231"/>
          </a:xfrm>
        </p:spPr>
        <p:txBody>
          <a:bodyPr>
            <a:normAutofit/>
          </a:bodyPr>
          <a:lstStyle/>
          <a:p>
            <a:r>
              <a:rPr lang="en-US" dirty="0" err="1"/>
              <a:t>Squidpy</a:t>
            </a:r>
            <a:r>
              <a:rPr lang="en-US" dirty="0"/>
              <a:t> package</a:t>
            </a:r>
          </a:p>
        </p:txBody>
      </p:sp>
    </p:spTree>
    <p:extLst>
      <p:ext uri="{BB962C8B-B14F-4D97-AF65-F5344CB8AC3E}">
        <p14:creationId xmlns:p14="http://schemas.microsoft.com/office/powerpoint/2010/main" val="9734916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9EA2912-8B4F-C1AA-0247-32DEE7E55A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680" y="1277891"/>
            <a:ext cx="10577978" cy="4302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966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EF5F337-7FEF-9CB1-C2D5-FFF929E6F8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722" y="424220"/>
            <a:ext cx="11222348" cy="5298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2593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1" name="Group 200">
            <a:extLst>
              <a:ext uri="{FF2B5EF4-FFF2-40B4-BE49-F238E27FC236}">
                <a16:creationId xmlns:a16="http://schemas.microsoft.com/office/drawing/2014/main" id="{748618E9-EE2D-4864-9EEE-58939BD4FB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317D1EC0-23FF-4FC8-B22D-E34878EAA4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5AB929A7-258C-4469-AAB4-A67D713F7A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DA635CDB-2D00-49D5-B26E-0694A25000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B4288D7A-F857-418D-92F2-368E841B9F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F1084F50-7F3C-4A4A-877E-FFD9EC7CD8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331E64C1-F4C0-4A94-B319-BB1A0A2450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363D8374-8052-417F-AB69-B97EAC43D5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C7750734-4D51-4019-A003-38A3DE49B4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71B693D1-DBA2-4D3B-9B37-D9EE8C4112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1BCD3EA8-E4C0-4AF6-817F-F9F29157A4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7A170FB3-B397-4AC9-85FD-65388F26D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BE5EC0B9-49C7-4777-AEC5-B5EF8DE404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7902048B-30F7-4434-87A5-140F9BB4B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0500A6E2-A41C-4751-8A4E-9A0C5718D9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FC259517-7BE7-45F9-81C0-3A6362BF14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90652F56-7B71-42B2-AB68-22204A6DF1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1059830E-1C3D-4D42-8789-524971CB46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B53325A7-86D3-4B52-A7E3-ADDF408B40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6D53F46F-EC12-484C-A4E7-791E57687A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464ED9CA-8950-47B8-A9ED-22B45CE15F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E4429F7B-9FD7-438F-8ECA-3FCAD00618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0C558100-D455-4B41-890C-BCC898B2D1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F2886397-398A-4318-BE16-2CBAC1902F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7D32A3A6-CE6E-4ABD-8522-2C8DC88C07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F9014C09-5B84-4798-8BDE-C80D76E67B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2A29EB9E-ED9D-4C69-8A26-9A7A0A8305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AA2899F9-1795-416F-8F3D-26EEB684DB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E3043474-8625-495C-BD06-3627FD286C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>
              <a:extLst>
                <a:ext uri="{FF2B5EF4-FFF2-40B4-BE49-F238E27FC236}">
                  <a16:creationId xmlns:a16="http://schemas.microsoft.com/office/drawing/2014/main" id="{D432CE47-7631-408E-8DDC-79EE378B70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B2C8832D-8B8D-4036-B913-2D36314327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1CCEFEAF-E87B-4FF2-A947-94CABAA061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4" name="Right Triangle 233">
            <a:extLst>
              <a:ext uri="{FF2B5EF4-FFF2-40B4-BE49-F238E27FC236}">
                <a16:creationId xmlns:a16="http://schemas.microsoft.com/office/drawing/2014/main" id="{2437C4A8-8E3A-4ADA-93B9-64737CE1A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1093" y="260790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236" name="Rectangle 235">
            <a:extLst>
              <a:ext uri="{FF2B5EF4-FFF2-40B4-BE49-F238E27FC236}">
                <a16:creationId xmlns:a16="http://schemas.microsoft.com/office/drawing/2014/main" id="{13B6DAC6-0186-4D62-AD69-90B9C0411E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238" name="Group 237">
            <a:extLst>
              <a:ext uri="{FF2B5EF4-FFF2-40B4-BE49-F238E27FC236}">
                <a16:creationId xmlns:a16="http://schemas.microsoft.com/office/drawing/2014/main" id="{A0297160-077C-4B0C-9F1E-6519CEDB84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239" name="Straight Connector 238">
              <a:extLst>
                <a:ext uri="{FF2B5EF4-FFF2-40B4-BE49-F238E27FC236}">
                  <a16:creationId xmlns:a16="http://schemas.microsoft.com/office/drawing/2014/main" id="{31F77CDE-CC8E-40E6-8745-8D7CB6208F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id="{83FCA172-142C-4352-A938-33B43EC3BE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>
              <a:extLst>
                <a:ext uri="{FF2B5EF4-FFF2-40B4-BE49-F238E27FC236}">
                  <a16:creationId xmlns:a16="http://schemas.microsoft.com/office/drawing/2014/main" id="{253BB53B-6660-4F6B-8C3C-4EAA148CFF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>
              <a:extLst>
                <a:ext uri="{FF2B5EF4-FFF2-40B4-BE49-F238E27FC236}">
                  <a16:creationId xmlns:a16="http://schemas.microsoft.com/office/drawing/2014/main" id="{921D1E67-3038-4399-8F14-244731FAE3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>
              <a:extLst>
                <a:ext uri="{FF2B5EF4-FFF2-40B4-BE49-F238E27FC236}">
                  <a16:creationId xmlns:a16="http://schemas.microsoft.com/office/drawing/2014/main" id="{B9A17FB9-5481-4E6D-A157-C4A1D8F297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>
              <a:extLst>
                <a:ext uri="{FF2B5EF4-FFF2-40B4-BE49-F238E27FC236}">
                  <a16:creationId xmlns:a16="http://schemas.microsoft.com/office/drawing/2014/main" id="{9B5B4D4B-6074-48B5-B7D7-5B22BDC2AD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>
              <a:extLst>
                <a:ext uri="{FF2B5EF4-FFF2-40B4-BE49-F238E27FC236}">
                  <a16:creationId xmlns:a16="http://schemas.microsoft.com/office/drawing/2014/main" id="{DFE68CF5-4975-4F0E-98F8-E40F12E8FE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>
              <a:extLst>
                <a:ext uri="{FF2B5EF4-FFF2-40B4-BE49-F238E27FC236}">
                  <a16:creationId xmlns:a16="http://schemas.microsoft.com/office/drawing/2014/main" id="{B63AD0D6-BFAB-41EE-A0DD-BFEB6844D1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>
              <a:extLst>
                <a:ext uri="{FF2B5EF4-FFF2-40B4-BE49-F238E27FC236}">
                  <a16:creationId xmlns:a16="http://schemas.microsoft.com/office/drawing/2014/main" id="{A7EA9615-8E94-4E0C-BAF0-C52132326C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>
              <a:extLst>
                <a:ext uri="{FF2B5EF4-FFF2-40B4-BE49-F238E27FC236}">
                  <a16:creationId xmlns:a16="http://schemas.microsoft.com/office/drawing/2014/main" id="{96A76D71-0BE7-402F-BF24-CB0154E2A0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>
              <a:extLst>
                <a:ext uri="{FF2B5EF4-FFF2-40B4-BE49-F238E27FC236}">
                  <a16:creationId xmlns:a16="http://schemas.microsoft.com/office/drawing/2014/main" id="{8B18C09B-8FB5-4D88-B4FF-2090E7818F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>
              <a:extLst>
                <a:ext uri="{FF2B5EF4-FFF2-40B4-BE49-F238E27FC236}">
                  <a16:creationId xmlns:a16="http://schemas.microsoft.com/office/drawing/2014/main" id="{3A06FA18-2473-40B2-8AE0-DEDDC5E9A3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>
              <a:extLst>
                <a:ext uri="{FF2B5EF4-FFF2-40B4-BE49-F238E27FC236}">
                  <a16:creationId xmlns:a16="http://schemas.microsoft.com/office/drawing/2014/main" id="{F187746C-FE57-4160-B924-6B283B3323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>
              <a:extLst>
                <a:ext uri="{FF2B5EF4-FFF2-40B4-BE49-F238E27FC236}">
                  <a16:creationId xmlns:a16="http://schemas.microsoft.com/office/drawing/2014/main" id="{D7337AAE-EB93-4FBD-9904-0366412607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D6FA7169-C5DB-4F02-935F-AA39EDA4B7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id="{A4195B93-DBB3-4197-8D91-A786D4753A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>
              <a:extLst>
                <a:ext uri="{FF2B5EF4-FFF2-40B4-BE49-F238E27FC236}">
                  <a16:creationId xmlns:a16="http://schemas.microsoft.com/office/drawing/2014/main" id="{3F2FF9EB-46CC-4A22-AF8A-9D11BC9666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>
              <a:extLst>
                <a:ext uri="{FF2B5EF4-FFF2-40B4-BE49-F238E27FC236}">
                  <a16:creationId xmlns:a16="http://schemas.microsoft.com/office/drawing/2014/main" id="{2631DADE-538C-4EA4-9D90-3AED82E01B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>
              <a:extLst>
                <a:ext uri="{FF2B5EF4-FFF2-40B4-BE49-F238E27FC236}">
                  <a16:creationId xmlns:a16="http://schemas.microsoft.com/office/drawing/2014/main" id="{035A7E2F-77A0-48A1-A881-1A12940D8F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>
              <a:extLst>
                <a:ext uri="{FF2B5EF4-FFF2-40B4-BE49-F238E27FC236}">
                  <a16:creationId xmlns:a16="http://schemas.microsoft.com/office/drawing/2014/main" id="{5AC39BAD-DB08-4260-BCE5-4E1FB09A44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>
              <a:extLst>
                <a:ext uri="{FF2B5EF4-FFF2-40B4-BE49-F238E27FC236}">
                  <a16:creationId xmlns:a16="http://schemas.microsoft.com/office/drawing/2014/main" id="{468F31ED-A97B-4A9A-9F56-221FFB7A31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>
              <a:extLst>
                <a:ext uri="{FF2B5EF4-FFF2-40B4-BE49-F238E27FC236}">
                  <a16:creationId xmlns:a16="http://schemas.microsoft.com/office/drawing/2014/main" id="{F362574E-3A61-4C31-915F-F541B7BE08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>
              <a:extLst>
                <a:ext uri="{FF2B5EF4-FFF2-40B4-BE49-F238E27FC236}">
                  <a16:creationId xmlns:a16="http://schemas.microsoft.com/office/drawing/2014/main" id="{132BD431-3E1E-4528-AC59-5A23CE4CBA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>
              <a:extLst>
                <a:ext uri="{FF2B5EF4-FFF2-40B4-BE49-F238E27FC236}">
                  <a16:creationId xmlns:a16="http://schemas.microsoft.com/office/drawing/2014/main" id="{7DE7131F-209C-4427-96DA-26E0E973EE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>
              <a:extLst>
                <a:ext uri="{FF2B5EF4-FFF2-40B4-BE49-F238E27FC236}">
                  <a16:creationId xmlns:a16="http://schemas.microsoft.com/office/drawing/2014/main" id="{3283DFDB-6A1C-41B8-B590-9660646991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>
              <a:extLst>
                <a:ext uri="{FF2B5EF4-FFF2-40B4-BE49-F238E27FC236}">
                  <a16:creationId xmlns:a16="http://schemas.microsoft.com/office/drawing/2014/main" id="{1DA3D6B3-30E3-4C45-A709-4F775DB846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>
              <a:extLst>
                <a:ext uri="{FF2B5EF4-FFF2-40B4-BE49-F238E27FC236}">
                  <a16:creationId xmlns:a16="http://schemas.microsoft.com/office/drawing/2014/main" id="{8F481924-9C4A-4A91-8AB4-D796F33D73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>
              <a:extLst>
                <a:ext uri="{FF2B5EF4-FFF2-40B4-BE49-F238E27FC236}">
                  <a16:creationId xmlns:a16="http://schemas.microsoft.com/office/drawing/2014/main" id="{53787DCF-DA69-4379-94AB-C361DF3260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>
              <a:extLst>
                <a:ext uri="{FF2B5EF4-FFF2-40B4-BE49-F238E27FC236}">
                  <a16:creationId xmlns:a16="http://schemas.microsoft.com/office/drawing/2014/main" id="{753DC9D9-196D-4C02-982F-935945BD57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>
              <a:extLst>
                <a:ext uri="{FF2B5EF4-FFF2-40B4-BE49-F238E27FC236}">
                  <a16:creationId xmlns:a16="http://schemas.microsoft.com/office/drawing/2014/main" id="{E2AF9976-A85B-4FAC-ACA0-7B4F06D180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>
              <a:extLst>
                <a:ext uri="{FF2B5EF4-FFF2-40B4-BE49-F238E27FC236}">
                  <a16:creationId xmlns:a16="http://schemas.microsoft.com/office/drawing/2014/main" id="{BFD38ACD-F4A1-4970-BE99-87B0A04829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1" name="Right Triangle 270">
            <a:extLst>
              <a:ext uri="{FF2B5EF4-FFF2-40B4-BE49-F238E27FC236}">
                <a16:creationId xmlns:a16="http://schemas.microsoft.com/office/drawing/2014/main" id="{429C64BC-8915-422E-9361-EE04C48FFD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1094" y="261028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F7CCEF-6257-A849-76B4-25A7FCACC3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8" y="722903"/>
            <a:ext cx="3930417" cy="2479772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5400"/>
              <a:t>RNA-Seq gene Expression </a:t>
            </a:r>
          </a:p>
        </p:txBody>
      </p:sp>
      <p:pic>
        <p:nvPicPr>
          <p:cNvPr id="1028" name="Picture 4" descr="Visual search query image">
            <a:extLst>
              <a:ext uri="{FF2B5EF4-FFF2-40B4-BE49-F238E27FC236}">
                <a16:creationId xmlns:a16="http://schemas.microsoft.com/office/drawing/2014/main" id="{3F1B07B0-4C60-530A-E164-7C439F4FB8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35521" y="714591"/>
            <a:ext cx="5924049" cy="5420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94005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72233DE-9B34-18D5-9F10-A96D5DA5A2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421" y="1267369"/>
            <a:ext cx="11767157" cy="3737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1660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C5D55F4-3C35-8C36-0373-36477F2256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4521" y="0"/>
            <a:ext cx="7878807" cy="6550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2424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0130A8-98C3-9487-2140-9C8E4AE655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892" y="1584026"/>
            <a:ext cx="11560216" cy="3184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0239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312BC1D-3642-5DFA-72B6-25E751655B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969" y="725316"/>
            <a:ext cx="11954062" cy="5193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2406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3AE1AEA-FF1E-80D7-F961-C7546C280B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66" y="1751760"/>
            <a:ext cx="11812068" cy="2859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7517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CCD9DEE-683E-3326-6E08-6119D0490D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104" y="398001"/>
            <a:ext cx="11773791" cy="5825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0358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E6788BA-A2FE-C5D8-EC8C-8804150008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960" y="1317090"/>
            <a:ext cx="11634591" cy="2871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8590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AEEA23B-2D6E-5B9D-1A38-173C90FDCB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240" y="734269"/>
            <a:ext cx="11611520" cy="5548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8625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5AF5DDB-F783-2882-4050-1DAED2DF7E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893" y="1451011"/>
            <a:ext cx="11196055" cy="3828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0044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3E3EB61-5D0F-DE0A-54FC-6F46F26B8D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7672" y="0"/>
            <a:ext cx="5053541" cy="6411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5404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70">
            <a:extLst>
              <a:ext uri="{FF2B5EF4-FFF2-40B4-BE49-F238E27FC236}">
                <a16:creationId xmlns:a16="http://schemas.microsoft.com/office/drawing/2014/main" id="{748618E9-EE2D-4864-9EEE-58939BD4FB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317D1EC0-23FF-4FC8-B22D-E34878EAA4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5AB929A7-258C-4469-AAB4-A67D713F7A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DA635CDB-2D00-49D5-B26E-0694A25000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B4288D7A-F857-418D-92F2-368E841B9F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F1084F50-7F3C-4A4A-877E-FFD9EC7CD8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331E64C1-F4C0-4A94-B319-BB1A0A2450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363D8374-8052-417F-AB69-B97EAC43D5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C7750734-4D51-4019-A003-38A3DE49B4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71B693D1-DBA2-4D3B-9B37-D9EE8C4112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1BCD3EA8-E4C0-4AF6-817F-F9F29157A4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7A170FB3-B397-4AC9-85FD-65388F26D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BE5EC0B9-49C7-4777-AEC5-B5EF8DE404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7902048B-30F7-4434-87A5-140F9BB4B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500A6E2-A41C-4751-8A4E-9A0C5718D9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FC259517-7BE7-45F9-81C0-3A6362BF14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90652F56-7B71-42B2-AB68-22204A6DF1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1059830E-1C3D-4D42-8789-524971CB46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B53325A7-86D3-4B52-A7E3-ADDF408B40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6D53F46F-EC12-484C-A4E7-791E57687A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464ED9CA-8950-47B8-A9ED-22B45CE15F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E4429F7B-9FD7-438F-8ECA-3FCAD00618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0C558100-D455-4B41-890C-BCC898B2D1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F2886397-398A-4318-BE16-2CBAC1902F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7D32A3A6-CE6E-4ABD-8522-2C8DC88C07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F9014C09-5B84-4798-8BDE-C80D76E67B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2A29EB9E-ED9D-4C69-8A26-9A7A0A8305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AA2899F9-1795-416F-8F3D-26EEB684DB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E3043474-8625-495C-BD06-3627FD286C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D432CE47-7631-408E-8DDC-79EE378B70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B2C8832D-8B8D-4036-B913-2D36314327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1CCEFEAF-E87B-4FF2-A947-94CABAA061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4" name="Right Triangle 103">
            <a:extLst>
              <a:ext uri="{FF2B5EF4-FFF2-40B4-BE49-F238E27FC236}">
                <a16:creationId xmlns:a16="http://schemas.microsoft.com/office/drawing/2014/main" id="{2437C4A8-8E3A-4ADA-93B9-64737CE1A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1093" y="260790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106" name="Rectangle 105">
            <a:extLst>
              <a:ext uri="{FF2B5EF4-FFF2-40B4-BE49-F238E27FC236}">
                <a16:creationId xmlns:a16="http://schemas.microsoft.com/office/drawing/2014/main" id="{13B6DAC6-0186-4D62-AD69-90B9C0411E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A0297160-077C-4B0C-9F1E-6519CEDB84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31F77CDE-CC8E-40E6-8745-8D7CB6208F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83FCA172-142C-4352-A938-33B43EC3BE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253BB53B-6660-4F6B-8C3C-4EAA148CFF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921D1E67-3038-4399-8F14-244731FAE3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B9A17FB9-5481-4E6D-A157-C4A1D8F297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9B5B4D4B-6074-48B5-B7D7-5B22BDC2AD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DFE68CF5-4975-4F0E-98F8-E40F12E8FE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B63AD0D6-BFAB-41EE-A0DD-BFEB6844D1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A7EA9615-8E94-4E0C-BAF0-C52132326C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96A76D71-0BE7-402F-BF24-CB0154E2A0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8B18C09B-8FB5-4D88-B4FF-2090E7818F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3A06FA18-2473-40B2-8AE0-DEDDC5E9A3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F187746C-FE57-4160-B924-6B283B3323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D7337AAE-EB93-4FBD-9904-0366412607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D6FA7169-C5DB-4F02-935F-AA39EDA4B7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A4195B93-DBB3-4197-8D91-A786D4753A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3F2FF9EB-46CC-4A22-AF8A-9D11BC9666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2631DADE-538C-4EA4-9D90-3AED82E01B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035A7E2F-77A0-48A1-A881-1A12940D8F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5AC39BAD-DB08-4260-BCE5-4E1FB09A44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468F31ED-A97B-4A9A-9F56-221FFB7A31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F362574E-3A61-4C31-915F-F541B7BE08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132BD431-3E1E-4528-AC59-5A23CE4CBA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7DE7131F-209C-4427-96DA-26E0E973EE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3283DFDB-6A1C-41B8-B590-9660646991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1DA3D6B3-30E3-4C45-A709-4F775DB846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8F481924-9C4A-4A91-8AB4-D796F33D73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53787DCF-DA69-4379-94AB-C361DF3260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753DC9D9-196D-4C02-982F-935945BD57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E2AF9976-A85B-4FAC-ACA0-7B4F06D180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BFD38ACD-F4A1-4970-BE99-87B0A04829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1" name="Right Triangle 140">
            <a:extLst>
              <a:ext uri="{FF2B5EF4-FFF2-40B4-BE49-F238E27FC236}">
                <a16:creationId xmlns:a16="http://schemas.microsoft.com/office/drawing/2014/main" id="{429C64BC-8915-422E-9361-EE04C48FFD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1094" y="261028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58E92A-520A-8B39-18FD-25E7F722D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8" y="722903"/>
            <a:ext cx="3930417" cy="247977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Single cell RNA-seq </a:t>
            </a:r>
          </a:p>
        </p:txBody>
      </p:sp>
      <p:pic>
        <p:nvPicPr>
          <p:cNvPr id="2050" name="Picture 2" descr="See the source image">
            <a:extLst>
              <a:ext uri="{FF2B5EF4-FFF2-40B4-BE49-F238E27FC236}">
                <a16:creationId xmlns:a16="http://schemas.microsoft.com/office/drawing/2014/main" id="{867FB92C-1D3C-94AF-3141-5729A4EDD8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318632" y="1031438"/>
            <a:ext cx="7170119" cy="5377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08237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26DF157-EA9C-7A76-9640-EC9425B41E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618" y="843091"/>
            <a:ext cx="11537509" cy="4849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4375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104EE00-4EAC-96BC-00AD-665295852C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962" y="982341"/>
            <a:ext cx="11901038" cy="4199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6530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05C5067-9339-EF2B-BF17-13B8F0A4A5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214" y="464989"/>
            <a:ext cx="11472556" cy="5513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1536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A18DBAA-CC3C-6782-6C1F-11ACACF239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591" y="171519"/>
            <a:ext cx="11163473" cy="6514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8372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A1D583-BD04-3AA4-6BD1-2579DEDA43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905" y="349609"/>
            <a:ext cx="11238189" cy="6158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1354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3075F0B-C6AB-E713-8768-0AFAC02788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639" y="153104"/>
            <a:ext cx="11236722" cy="6551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7913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EA6A8E0-FBD3-07A5-2790-550113475D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073" y="165332"/>
            <a:ext cx="11780654" cy="6314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59615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3243C83-4E1F-284E-927F-693489ED52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206" y="139885"/>
            <a:ext cx="10577588" cy="6578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87537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49227E5-847B-B44E-8EE0-9B200C21DB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609" y="1290468"/>
            <a:ext cx="11426781" cy="4277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51745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5717E6B-5986-B891-2C9B-D936355625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1251" y="268290"/>
            <a:ext cx="6919025" cy="6338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2950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8143AA-68D2-80E8-5E1F-9A0FB91C0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spatial transcriptomics ? </a:t>
            </a:r>
          </a:p>
        </p:txBody>
      </p:sp>
      <p:pic>
        <p:nvPicPr>
          <p:cNvPr id="3074" name="Picture 2" descr="See the source image">
            <a:extLst>
              <a:ext uri="{FF2B5EF4-FFF2-40B4-BE49-F238E27FC236}">
                <a16:creationId xmlns:a16="http://schemas.microsoft.com/office/drawing/2014/main" id="{EAD5156E-B770-6165-67B0-DED697DF78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58" y="2676321"/>
            <a:ext cx="11959008" cy="3117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460174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6E5C43C-EF43-2ED0-3CEE-423F652A2D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346" y="1065263"/>
            <a:ext cx="11752229" cy="4401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11544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126E300-A2B5-CCA9-A777-07100E55AB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4575" y="357187"/>
            <a:ext cx="7562850" cy="614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547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F162C6A-BE59-C343-4488-CAA5F54595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786" y="323368"/>
            <a:ext cx="11386924" cy="6251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59921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A570F32-8F6F-CE0F-042C-366AAF73DD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181" y="236049"/>
            <a:ext cx="10307515" cy="6046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94191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15F5B57-3D68-954A-7A5F-2E11E58F80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151" y="1261214"/>
            <a:ext cx="11546454" cy="3792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22038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4576B11-6966-6C26-392D-23DDD332B9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416" y="53517"/>
            <a:ext cx="11383167" cy="6750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67220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8EB3EFD-FE38-6721-78E5-2E86750019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836" y="1264918"/>
            <a:ext cx="12042164" cy="3405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43344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A75C24-E476-90D5-1329-59227EFD6D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146" y="1426177"/>
            <a:ext cx="11521707" cy="3391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79619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67EED2F-CA69-28F5-EA6C-835F0FE015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540" y="1501638"/>
            <a:ext cx="11698919" cy="3149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66963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">
            <a:extLst>
              <a:ext uri="{FF2B5EF4-FFF2-40B4-BE49-F238E27FC236}">
                <a16:creationId xmlns:a16="http://schemas.microsoft.com/office/drawing/2014/main" id="{748618E9-EE2D-4864-9EEE-58939BD4FB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317D1EC0-23FF-4FC8-B22D-E34878EAA4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5AB929A7-258C-4469-AAB4-A67D713F7A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DA635CDB-2D00-49D5-B26E-0694A25000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B4288D7A-F857-418D-92F2-368E841B9F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F1084F50-7F3C-4A4A-877E-FFD9EC7CD8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31E64C1-F4C0-4A94-B319-BB1A0A2450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363D8374-8052-417F-AB69-B97EAC43D5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7750734-4D51-4019-A003-38A3DE49B4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1B693D1-DBA2-4D3B-9B37-D9EE8C4112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BCD3EA8-E4C0-4AF6-817F-F9F29157A4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7A170FB3-B397-4AC9-85FD-65388F26D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BE5EC0B9-49C7-4777-AEC5-B5EF8DE404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7902048B-30F7-4434-87A5-140F9BB4B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0500A6E2-A41C-4751-8A4E-9A0C5718D9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FC259517-7BE7-45F9-81C0-3A6362BF14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90652F56-7B71-42B2-AB68-22204A6DF1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059830E-1C3D-4D42-8789-524971CB46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B53325A7-86D3-4B52-A7E3-ADDF408B40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6D53F46F-EC12-484C-A4E7-791E57687A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64ED9CA-8950-47B8-A9ED-22B45CE15F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E4429F7B-9FD7-438F-8ECA-3FCAD00618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0C558100-D455-4B41-890C-BCC898B2D1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2886397-398A-4318-BE16-2CBAC1902F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D32A3A6-CE6E-4ABD-8522-2C8DC88C07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9014C09-5B84-4798-8BDE-C80D76E67B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2A29EB9E-ED9D-4C69-8A26-9A7A0A8305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AA2899F9-1795-416F-8F3D-26EEB684DB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E3043474-8625-495C-BD06-3627FD286C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D432CE47-7631-408E-8DDC-79EE378B70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B2C8832D-8B8D-4036-B913-2D36314327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1CCEFEAF-E87B-4FF2-A947-94CABAA061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1" name="Right Triangle 40">
            <a:extLst>
              <a:ext uri="{FF2B5EF4-FFF2-40B4-BE49-F238E27FC236}">
                <a16:creationId xmlns:a16="http://schemas.microsoft.com/office/drawing/2014/main" id="{2437C4A8-8E3A-4ADA-93B9-64737CE1A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1093" y="260790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82" name="Rectangle 42">
            <a:extLst>
              <a:ext uri="{FF2B5EF4-FFF2-40B4-BE49-F238E27FC236}">
                <a16:creationId xmlns:a16="http://schemas.microsoft.com/office/drawing/2014/main" id="{D0A348B8-3F2F-474A-A276-9C90661762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pic>
        <p:nvPicPr>
          <p:cNvPr id="83" name="Picture 3" descr="Orange leaves on floor">
            <a:extLst>
              <a:ext uri="{FF2B5EF4-FFF2-40B4-BE49-F238E27FC236}">
                <a16:creationId xmlns:a16="http://schemas.microsoft.com/office/drawing/2014/main" id="{0C5A50D3-2231-333B-2271-CB8D0C1777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grpSp>
        <p:nvGrpSpPr>
          <p:cNvPr id="84" name="Group 44">
            <a:extLst>
              <a:ext uri="{FF2B5EF4-FFF2-40B4-BE49-F238E27FC236}">
                <a16:creationId xmlns:a16="http://schemas.microsoft.com/office/drawing/2014/main" id="{46400ECE-9877-489B-9D66-A71DE0575C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81A5D329-D649-4E9F-8096-A2ACE125EF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BA92DB4E-8447-45DB-9823-5CFC7C66C5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A5D5DFBD-BCEC-48CF-808D-F7E1C14047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B61903FC-FD80-4FBD-AA8A-C2193BC9C3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39D55ECC-9F8E-4CA7-B6E4-B16810D9AF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58B70EC0-20B9-4B4E-92A9-EC13F4DF03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D1E75303-322B-4EE7-823D-F77D7EF54D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09F1C7D3-2BCC-49A7-B6F7-5A186ADDD8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6F4F36A6-486F-4AD6-9A4D-8287F046B8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BB7EBF09-A754-4C44-A040-2B439F27D0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CD6C4580-856F-4186-B589-28D864BB53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4A808157-3585-4AB1-9749-F9A67F988B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2946DFD7-0F51-48C5-A9D1-6792FFC26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98CB18E0-7882-4E21-9A48-1A54F4445F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09A3F90D-FBDD-4CF7-872C-040EF58676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674E87E7-02B5-4FD8-866D-A8F25F5DD8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8F573020-73D6-4060-BFD2-F0A63261C0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42C3845D-5E59-4D90-9D5C-76ED34F4EF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83B5D9CF-B022-4B61-84CC-9CE47428D4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0FA28D78-4A5A-40AC-8EA0-AE36CD6A37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8FD55823-36C9-47C0-B8B3-7BA814BE0B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163E8057-634C-41C8-9352-31517F5529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14380C6A-DAC6-4C80-A2B1-341AD173F0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20C73B68-20DB-4B0D-BDFC-46D2E2DFA3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15C3543E-8CC7-4D2C-A1B6-3260366B70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2FA75029-DAD3-4FA3-9603-6CF2C96C2A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79E0D540-01C4-47A7-8F32-603003412B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CD20989-6E8E-45DA-81C2-E2615D8DB1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1F5210F8-5C9F-47B3-B18D-EA0DDAFE81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0670A10-674D-4A17-9F65-1BFD98FF7C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3436A5B2-61EC-401D-8CCC-7C2CE96F1D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5" name="Rectangle 77">
            <a:extLst>
              <a:ext uri="{FF2B5EF4-FFF2-40B4-BE49-F238E27FC236}">
                <a16:creationId xmlns:a16="http://schemas.microsoft.com/office/drawing/2014/main" id="{8606225D-3AFB-411A-A409-9199957FC9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81775"/>
            <a:ext cx="12191999" cy="5479852"/>
          </a:xfrm>
          <a:prstGeom prst="rect">
            <a:avLst/>
          </a:prstGeom>
          <a:gradFill flip="none" rotWithShape="1">
            <a:gsLst>
              <a:gs pos="50000">
                <a:srgbClr val="000000">
                  <a:alpha val="30000"/>
                </a:srgbClr>
              </a:gs>
              <a:gs pos="80000">
                <a:srgbClr val="000000">
                  <a:alpha val="15000"/>
                </a:srgbClr>
              </a:gs>
              <a:gs pos="0">
                <a:srgbClr val="000000">
                  <a:alpha val="0"/>
                </a:srgbClr>
              </a:gs>
              <a:gs pos="20000">
                <a:srgbClr val="000000">
                  <a:alpha val="15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94BF05-7690-0A59-05F2-12A879546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2775" y="1800353"/>
            <a:ext cx="9820188" cy="16286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9600" dirty="0">
                <a:solidFill>
                  <a:srgbClr val="FFFFFF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Thanks </a:t>
            </a:r>
          </a:p>
        </p:txBody>
      </p:sp>
    </p:spTree>
    <p:extLst>
      <p:ext uri="{BB962C8B-B14F-4D97-AF65-F5344CB8AC3E}">
        <p14:creationId xmlns:p14="http://schemas.microsoft.com/office/powerpoint/2010/main" val="23794907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68D761-7EA7-332D-5E40-C4E0C86608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46" y="0"/>
            <a:ext cx="10501177" cy="1401231"/>
          </a:xfrm>
        </p:spPr>
        <p:txBody>
          <a:bodyPr/>
          <a:lstStyle/>
          <a:p>
            <a:r>
              <a:rPr lang="en-US" dirty="0"/>
              <a:t>Spatial Transcriptomics applications 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1B0554-0CC5-58BE-A3F5-8785BDCCFF45}"/>
              </a:ext>
            </a:extLst>
          </p:cNvPr>
          <p:cNvSpPr txBox="1"/>
          <p:nvPr/>
        </p:nvSpPr>
        <p:spPr>
          <a:xfrm>
            <a:off x="776748" y="1838632"/>
            <a:ext cx="9261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 Better understanding for the tissue </a:t>
            </a:r>
          </a:p>
        </p:txBody>
      </p:sp>
    </p:spTree>
    <p:extLst>
      <p:ext uri="{BB962C8B-B14F-4D97-AF65-F5344CB8AC3E}">
        <p14:creationId xmlns:p14="http://schemas.microsoft.com/office/powerpoint/2010/main" val="34295194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28C849-6E54-2923-72AC-7E201F6756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Data (</a:t>
            </a:r>
            <a:r>
              <a:rPr lang="en-US" dirty="0" err="1"/>
              <a:t>Visium</a:t>
            </a:r>
            <a:r>
              <a:rPr lang="en-US" dirty="0"/>
              <a:t> Data )</a:t>
            </a:r>
          </a:p>
        </p:txBody>
      </p:sp>
      <p:pic>
        <p:nvPicPr>
          <p:cNvPr id="5122" name="Picture 2" descr="See the source image">
            <a:extLst>
              <a:ext uri="{FF2B5EF4-FFF2-40B4-BE49-F238E27FC236}">
                <a16:creationId xmlns:a16="http://schemas.microsoft.com/office/drawing/2014/main" id="{A6FB0651-C5FB-D16C-AAF3-A9D509B0D0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277" y="2564376"/>
            <a:ext cx="9753600" cy="3695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36688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748618E9-EE2D-4864-9EEE-58939BD4FB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317D1EC0-23FF-4FC8-B22D-E34878EAA4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5AB929A7-258C-4469-AAB4-A67D713F7A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DA635CDB-2D00-49D5-B26E-0694A25000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4288D7A-F857-418D-92F2-368E841B9F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1084F50-7F3C-4A4A-877E-FFD9EC7CD8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31E64C1-F4C0-4A94-B319-BB1A0A2450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63D8374-8052-417F-AB69-B97EAC43D5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7750734-4D51-4019-A003-38A3DE49B4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1B693D1-DBA2-4D3B-9B37-D9EE8C4112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1BCD3EA8-E4C0-4AF6-817F-F9F29157A4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A170FB3-B397-4AC9-85FD-65388F26D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E5EC0B9-49C7-4777-AEC5-B5EF8DE404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902048B-30F7-4434-87A5-140F9BB4B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0500A6E2-A41C-4751-8A4E-9A0C5718D9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FC259517-7BE7-45F9-81C0-3A6362BF14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90652F56-7B71-42B2-AB68-22204A6DF1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1059830E-1C3D-4D42-8789-524971CB46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B53325A7-86D3-4B52-A7E3-ADDF408B40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D53F46F-EC12-484C-A4E7-791E57687A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64ED9CA-8950-47B8-A9ED-22B45CE15F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4429F7B-9FD7-438F-8ECA-3FCAD00618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C558100-D455-4B41-890C-BCC898B2D1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F2886397-398A-4318-BE16-2CBAC1902F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D32A3A6-CE6E-4ABD-8522-2C8DC88C07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F9014C09-5B84-4798-8BDE-C80D76E67B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A29EB9E-ED9D-4C69-8A26-9A7A0A8305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AA2899F9-1795-416F-8F3D-26EEB684DB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E3043474-8625-495C-BD06-3627FD286C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D432CE47-7631-408E-8DDC-79EE378B70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B2C8832D-8B8D-4036-B913-2D36314327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1CCEFEAF-E87B-4FF2-A947-94CABAA061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Right Triangle 39">
            <a:extLst>
              <a:ext uri="{FF2B5EF4-FFF2-40B4-BE49-F238E27FC236}">
                <a16:creationId xmlns:a16="http://schemas.microsoft.com/office/drawing/2014/main" id="{2437C4A8-8E3A-4ADA-93B9-64737CE1A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1093" y="260790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BA6285CA-6AFA-4F27-AFB5-1B32CDE09B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5DBF4C08-1E63-4DF5-8493-1C3BBDCA3B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B0172335-C8F3-4867-9911-2F5BD212C8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67BDAF4F-CC6E-411F-A8CD-919C9BF088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5DA124D5-EC6C-40E8-A453-8021DEF63F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CC7C4E89-FF36-4C86-8662-1B0DE7F21A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6728F9F7-96C0-40B6-8FEC-1204F7E578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9BF2264B-0EBB-4AE9-B192-C49A516383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980A4381-2144-4FCB-95A1-1538834F48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E0FDAAE2-E1A2-4517-838D-DB7B1BE30B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57BBB666-4FE4-459B-AA22-99776D6B02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8E23CB0F-9564-4C2B-8847-CECC117187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0A06EBC9-FF83-480F-BAFC-F11C07A109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30B19B23-13F1-4B16-9E14-7C8A6CD4BC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5E4C9EBB-4687-4958-B779-A7E68209D7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43686F2B-B045-40CC-B434-69B83AA197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764C71E8-FEA3-4F9B-AC53-A8374AA97E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85743F8F-79CE-483D-884E-4737026CEA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5687DE6-BF15-4C4D-A34A-43FE9DF28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80C30A15-74C6-479D-9415-BD3A15509B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39D2221-2473-4D0C-867E-15E42CEDAC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A37B0AC9-52B2-49AE-B9F4-5130967F95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0DA4F0D5-4E38-4439-957C-14C7B2C44B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231DB7A2-5177-4E09-ACE9-15F56E7A02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BF7AF76B-566E-437B-9B3D-C6061B789A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80CCD94C-5468-4E4D-83E1-087C30B101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7DE3320-D7F0-4B34-979B-D695DA2634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1961C1D5-CC28-4E56-8667-F195AC96C8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F8B42B07-3D51-413F-9B94-05C7689829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F4D497D7-863D-4842-99B7-A1B3711A97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09017E5D-F3C5-4CE7-B844-A566DFB81B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24CC2EB5-F3D5-40B2-B140-F5A643C3A3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10C7D98B-0230-4C73-9AFC-BF783AAC5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7" name="Right Triangle 76">
            <a:extLst>
              <a:ext uri="{FF2B5EF4-FFF2-40B4-BE49-F238E27FC236}">
                <a16:creationId xmlns:a16="http://schemas.microsoft.com/office/drawing/2014/main" id="{1B82D339-163C-4586-A620-52BB056E6E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5814053" y="-285756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A91F46-AC74-0218-2D0F-A251714CB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2775" y="1122363"/>
            <a:ext cx="9807425" cy="230663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/>
              <a:t>Analysis pipline </a:t>
            </a:r>
          </a:p>
        </p:txBody>
      </p:sp>
    </p:spTree>
    <p:extLst>
      <p:ext uri="{BB962C8B-B14F-4D97-AF65-F5344CB8AC3E}">
        <p14:creationId xmlns:p14="http://schemas.microsoft.com/office/powerpoint/2010/main" val="10760034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9D534-0B36-86DD-A631-60D2496EE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4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Reading the data</a:t>
            </a:r>
            <a:br>
              <a:rPr lang="en-US" sz="44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</a:b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E6E7BF-3A2A-E285-ACEA-6E0B244E09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" b="29478"/>
          <a:stretch/>
        </p:blipFill>
        <p:spPr>
          <a:xfrm>
            <a:off x="613707" y="1603079"/>
            <a:ext cx="11022356" cy="3411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7737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C10FE2-F8CA-CFAF-AE05-C41F7FD54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Anndata</a:t>
            </a:r>
            <a:r>
              <a:rPr lang="en-US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09E99C-C899-AD47-A489-9540C404BC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3356" y="218767"/>
            <a:ext cx="7458899" cy="6420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797043"/>
      </p:ext>
    </p:extLst>
  </p:cSld>
  <p:clrMapOvr>
    <a:masterClrMapping/>
  </p:clrMapOvr>
</p:sld>
</file>

<file path=ppt/theme/theme1.xml><?xml version="1.0" encoding="utf-8"?>
<a:theme xmlns:a="http://schemas.openxmlformats.org/drawingml/2006/main" name="CosineVTI">
  <a:themeElements>
    <a:clrScheme name="AnalogousFromDarkSeedLeftStep">
      <a:dk1>
        <a:srgbClr val="000000"/>
      </a:dk1>
      <a:lt1>
        <a:srgbClr val="FFFFFF"/>
      </a:lt1>
      <a:dk2>
        <a:srgbClr val="3E3423"/>
      </a:dk2>
      <a:lt2>
        <a:srgbClr val="E7E2E8"/>
      </a:lt2>
      <a:accent1>
        <a:srgbClr val="34B821"/>
      </a:accent1>
      <a:accent2>
        <a:srgbClr val="6AB414"/>
      </a:accent2>
      <a:accent3>
        <a:srgbClr val="A0A61D"/>
      </a:accent3>
      <a:accent4>
        <a:srgbClr val="D58E17"/>
      </a:accent4>
      <a:accent5>
        <a:srgbClr val="E75129"/>
      </a:accent5>
      <a:accent6>
        <a:srgbClr val="D5173F"/>
      </a:accent6>
      <a:hlink>
        <a:srgbClr val="BD6C3C"/>
      </a:hlink>
      <a:folHlink>
        <a:srgbClr val="7F7F7F"/>
      </a:folHlink>
    </a:clrScheme>
    <a:fontScheme name="Custom 50">
      <a:majorFont>
        <a:latin typeface="Grandview"/>
        <a:ea typeface=""/>
        <a:cs typeface=""/>
      </a:majorFont>
      <a:minorFont>
        <a:latin typeface="Grandvie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sineVTI" id="{4F4449D5-5E9D-4D83-9E2A-939F9CF20276}" vid="{03166EA1-370F-4321-A61E-8851365B431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873</TotalTime>
  <Words>68</Words>
  <Application>Microsoft Office PowerPoint</Application>
  <PresentationFormat>Widescreen</PresentationFormat>
  <Paragraphs>21</Paragraphs>
  <Slides>49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7" baseType="lpstr">
      <vt:lpstr>Andalus</vt:lpstr>
      <vt:lpstr>Arial</vt:lpstr>
      <vt:lpstr>Calibri</vt:lpstr>
      <vt:lpstr>Cambria</vt:lpstr>
      <vt:lpstr>Grandview</vt:lpstr>
      <vt:lpstr>Verdana</vt:lpstr>
      <vt:lpstr>Wingdings</vt:lpstr>
      <vt:lpstr>CosineVTI</vt:lpstr>
      <vt:lpstr>Spatial transcriptomics Analysis For Mouse Brain Sagittal Posterior Section</vt:lpstr>
      <vt:lpstr>RNA-Seq gene Expression </vt:lpstr>
      <vt:lpstr>Single cell RNA-seq </vt:lpstr>
      <vt:lpstr>What is spatial transcriptomics ? </vt:lpstr>
      <vt:lpstr>Spatial Transcriptomics applications  </vt:lpstr>
      <vt:lpstr>Our Data (Visium Data )</vt:lpstr>
      <vt:lpstr>Analysis pipline </vt:lpstr>
      <vt:lpstr>Reading the data </vt:lpstr>
      <vt:lpstr>Anndata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Squidpy package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Spatial transcriptomics Analysis For the human lymph node</dc:title>
  <dc:creator>abddoo272@gmail.com</dc:creator>
  <cp:lastModifiedBy>abddoo272@gmail.com</cp:lastModifiedBy>
  <cp:revision>4</cp:revision>
  <dcterms:created xsi:type="dcterms:W3CDTF">2022-05-24T20:28:30Z</dcterms:created>
  <dcterms:modified xsi:type="dcterms:W3CDTF">2022-07-04T00:12:58Z</dcterms:modified>
</cp:coreProperties>
</file>